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7"/>
  </p:notesMasterIdLst>
  <p:handoutMasterIdLst>
    <p:handoutMasterId r:id="rId18"/>
  </p:handoutMasterIdLst>
  <p:sldIdLst>
    <p:sldId id="298" r:id="rId5"/>
    <p:sldId id="300" r:id="rId6"/>
    <p:sldId id="301" r:id="rId7"/>
    <p:sldId id="302" r:id="rId8"/>
    <p:sldId id="305" r:id="rId9"/>
    <p:sldId id="303" r:id="rId10"/>
    <p:sldId id="310" r:id="rId11"/>
    <p:sldId id="304" r:id="rId12"/>
    <p:sldId id="306" r:id="rId13"/>
    <p:sldId id="309" r:id="rId14"/>
    <p:sldId id="307" r:id="rId15"/>
    <p:sldId id="308" r:id="rId16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09A2EA-28F9-4773-AD9C-277D8181EEF3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4C1A017A-2C56-4DAE-B49A-61D863AFE682}">
      <dgm:prSet phldrT="[Texte]"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r>
            <a:rPr lang="fr-FR" dirty="0"/>
            <a:t>Présentation </a:t>
          </a:r>
        </a:p>
      </dgm:t>
    </dgm:pt>
    <dgm:pt modelId="{8EF2A13A-BD2E-497C-9354-100BA9AB03A7}" type="parTrans" cxnId="{6BB7B8E7-CE96-46DA-9AC9-BD55C9940662}">
      <dgm:prSet/>
      <dgm:spPr/>
      <dgm:t>
        <a:bodyPr/>
        <a:lstStyle/>
        <a:p>
          <a:endParaRPr lang="fr-FR"/>
        </a:p>
      </dgm:t>
    </dgm:pt>
    <dgm:pt modelId="{D755A715-1F79-4CB1-9E83-B6D2A3CF6A39}" type="sibTrans" cxnId="{6BB7B8E7-CE96-46DA-9AC9-BD55C9940662}">
      <dgm:prSet/>
      <dgm:spPr/>
      <dgm:t>
        <a:bodyPr/>
        <a:lstStyle/>
        <a:p>
          <a:endParaRPr lang="fr-FR"/>
        </a:p>
      </dgm:t>
    </dgm:pt>
    <dgm:pt modelId="{5B322D10-EA83-47C5-8E65-1516DDAE4C0A}">
      <dgm:prSet phldrT="[Texte]"/>
      <dgm:spPr/>
      <dgm:t>
        <a:bodyPr/>
        <a:lstStyle/>
        <a:p>
          <a:r>
            <a:rPr lang="fr-FR" dirty="0"/>
            <a:t>I- Présentation du sujet</a:t>
          </a:r>
        </a:p>
      </dgm:t>
    </dgm:pt>
    <dgm:pt modelId="{8218F69E-F1B8-415A-B905-351DCECCED5D}" type="parTrans" cxnId="{E083A23F-77A8-4EAB-90F5-EECD8286E953}">
      <dgm:prSet/>
      <dgm:spPr/>
      <dgm:t>
        <a:bodyPr/>
        <a:lstStyle/>
        <a:p>
          <a:endParaRPr lang="fr-FR"/>
        </a:p>
      </dgm:t>
    </dgm:pt>
    <dgm:pt modelId="{C647E7ED-DCC2-4506-9524-E39B11F00F35}" type="sibTrans" cxnId="{E083A23F-77A8-4EAB-90F5-EECD8286E953}">
      <dgm:prSet/>
      <dgm:spPr/>
      <dgm:t>
        <a:bodyPr/>
        <a:lstStyle/>
        <a:p>
          <a:endParaRPr lang="fr-FR"/>
        </a:p>
      </dgm:t>
    </dgm:pt>
    <dgm:pt modelId="{DF0A746D-1460-49D2-BB38-5D8481BAB393}">
      <dgm:prSet phldrT="[Texte]"/>
      <dgm:spPr>
        <a:solidFill>
          <a:schemeClr val="tx1"/>
        </a:solidFill>
      </dgm:spPr>
      <dgm:t>
        <a:bodyPr/>
        <a:lstStyle/>
        <a:p>
          <a:r>
            <a:rPr lang="fr-FR" dirty="0"/>
            <a:t>Organisation</a:t>
          </a:r>
        </a:p>
      </dgm:t>
    </dgm:pt>
    <dgm:pt modelId="{512FE148-91D6-4A15-B36C-62AAF10F4E7A}" type="parTrans" cxnId="{1717FFD6-4B49-4B5F-8ACD-4F7E379D8A34}">
      <dgm:prSet/>
      <dgm:spPr/>
      <dgm:t>
        <a:bodyPr/>
        <a:lstStyle/>
        <a:p>
          <a:endParaRPr lang="fr-FR"/>
        </a:p>
      </dgm:t>
    </dgm:pt>
    <dgm:pt modelId="{84F48F09-AA8A-4111-8E15-002C4CE49395}" type="sibTrans" cxnId="{1717FFD6-4B49-4B5F-8ACD-4F7E379D8A34}">
      <dgm:prSet/>
      <dgm:spPr/>
      <dgm:t>
        <a:bodyPr/>
        <a:lstStyle/>
        <a:p>
          <a:endParaRPr lang="fr-FR"/>
        </a:p>
      </dgm:t>
    </dgm:pt>
    <dgm:pt modelId="{D1EA1FC7-18C5-490C-9457-E15CFF0714AF}">
      <dgm:prSet phldrT="[Texte]"/>
      <dgm:spPr/>
      <dgm:t>
        <a:bodyPr/>
        <a:lstStyle/>
        <a:p>
          <a:r>
            <a:rPr lang="fr-FR" dirty="0"/>
            <a:t>II- Répartition des tâches</a:t>
          </a:r>
        </a:p>
      </dgm:t>
    </dgm:pt>
    <dgm:pt modelId="{0086E314-4584-4B56-9F0C-4A44852AEEBB}" type="parTrans" cxnId="{C3A728B8-6D76-4E0C-B901-017D7E8188C9}">
      <dgm:prSet/>
      <dgm:spPr/>
      <dgm:t>
        <a:bodyPr/>
        <a:lstStyle/>
        <a:p>
          <a:endParaRPr lang="fr-FR"/>
        </a:p>
      </dgm:t>
    </dgm:pt>
    <dgm:pt modelId="{2122E97C-F0F1-4256-89E5-9D3D0AF1B48F}" type="sibTrans" cxnId="{C3A728B8-6D76-4E0C-B901-017D7E8188C9}">
      <dgm:prSet/>
      <dgm:spPr/>
      <dgm:t>
        <a:bodyPr/>
        <a:lstStyle/>
        <a:p>
          <a:endParaRPr lang="fr-FR"/>
        </a:p>
      </dgm:t>
    </dgm:pt>
    <dgm:pt modelId="{33193CDC-7D5D-48CB-A382-50D74E809383}">
      <dgm:prSet phldrT="[Texte]"/>
      <dgm:spPr>
        <a:solidFill>
          <a:schemeClr val="tx1"/>
        </a:solidFill>
      </dgm:spPr>
      <dgm:t>
        <a:bodyPr/>
        <a:lstStyle/>
        <a:p>
          <a:r>
            <a:rPr lang="fr-FR" dirty="0"/>
            <a:t>Livrable</a:t>
          </a:r>
        </a:p>
      </dgm:t>
    </dgm:pt>
    <dgm:pt modelId="{AE2346A6-C1CF-452C-B3D2-0BA33570FC0F}" type="parTrans" cxnId="{576D1F5B-D43B-4DAB-924A-E58B75BD667C}">
      <dgm:prSet/>
      <dgm:spPr/>
      <dgm:t>
        <a:bodyPr/>
        <a:lstStyle/>
        <a:p>
          <a:endParaRPr lang="fr-FR"/>
        </a:p>
      </dgm:t>
    </dgm:pt>
    <dgm:pt modelId="{719BC3D0-F910-461B-8707-CDEBE3937E3F}" type="sibTrans" cxnId="{576D1F5B-D43B-4DAB-924A-E58B75BD667C}">
      <dgm:prSet/>
      <dgm:spPr/>
      <dgm:t>
        <a:bodyPr/>
        <a:lstStyle/>
        <a:p>
          <a:endParaRPr lang="fr-FR"/>
        </a:p>
      </dgm:t>
    </dgm:pt>
    <dgm:pt modelId="{17A21957-DF64-4100-A084-9C59D073751C}">
      <dgm:prSet phldrT="[Texte]"/>
      <dgm:spPr>
        <a:solidFill>
          <a:schemeClr val="tx1"/>
        </a:solidFill>
      </dgm:spPr>
      <dgm:t>
        <a:bodyPr/>
        <a:lstStyle/>
        <a:p>
          <a:r>
            <a:rPr lang="fr-FR" dirty="0"/>
            <a:t>Choix techniques</a:t>
          </a:r>
        </a:p>
      </dgm:t>
    </dgm:pt>
    <dgm:pt modelId="{DECE8913-4FA1-4653-9EC5-75626990F1BC}" type="parTrans" cxnId="{82ABDF36-BE92-4DB2-AC3F-6BA31755C8F2}">
      <dgm:prSet/>
      <dgm:spPr/>
      <dgm:t>
        <a:bodyPr/>
        <a:lstStyle/>
        <a:p>
          <a:endParaRPr lang="fr-FR"/>
        </a:p>
      </dgm:t>
    </dgm:pt>
    <dgm:pt modelId="{EBDCBBBD-2C79-4976-A1D7-43C2AD1D6A0F}" type="sibTrans" cxnId="{82ABDF36-BE92-4DB2-AC3F-6BA31755C8F2}">
      <dgm:prSet/>
      <dgm:spPr/>
      <dgm:t>
        <a:bodyPr/>
        <a:lstStyle/>
        <a:p>
          <a:endParaRPr lang="fr-FR"/>
        </a:p>
      </dgm:t>
    </dgm:pt>
    <dgm:pt modelId="{8BEF9E56-C606-4133-A546-58D50026C01E}">
      <dgm:prSet phldrT="[Texte]"/>
      <dgm:spPr>
        <a:solidFill>
          <a:schemeClr val="tx1"/>
        </a:solidFill>
      </dgm:spPr>
      <dgm:t>
        <a:bodyPr/>
        <a:lstStyle/>
        <a:p>
          <a:r>
            <a:rPr lang="fr-FR" dirty="0"/>
            <a:t>Démonstration</a:t>
          </a:r>
        </a:p>
      </dgm:t>
    </dgm:pt>
    <dgm:pt modelId="{8CD904E1-D70F-4D73-92F6-6F6943960634}" type="parTrans" cxnId="{717AA8FA-1326-4BDE-9EFA-2D2878FA54D7}">
      <dgm:prSet/>
      <dgm:spPr/>
      <dgm:t>
        <a:bodyPr/>
        <a:lstStyle/>
        <a:p>
          <a:endParaRPr lang="fr-FR"/>
        </a:p>
      </dgm:t>
    </dgm:pt>
    <dgm:pt modelId="{E291B271-7179-4EA8-BE86-B245BED29FBA}" type="sibTrans" cxnId="{717AA8FA-1326-4BDE-9EFA-2D2878FA54D7}">
      <dgm:prSet/>
      <dgm:spPr/>
      <dgm:t>
        <a:bodyPr/>
        <a:lstStyle/>
        <a:p>
          <a:endParaRPr lang="fr-FR"/>
        </a:p>
      </dgm:t>
    </dgm:pt>
    <dgm:pt modelId="{708F1154-F8A2-45FE-9C77-EDD0F65D7B46}">
      <dgm:prSet/>
      <dgm:spPr/>
      <dgm:t>
        <a:bodyPr/>
        <a:lstStyle/>
        <a:p>
          <a:r>
            <a:rPr lang="fr-FR" dirty="0"/>
            <a:t>III- Livrables attendus</a:t>
          </a:r>
        </a:p>
      </dgm:t>
    </dgm:pt>
    <dgm:pt modelId="{50ACF2B7-C05E-4F21-963A-7A077FC00E00}" type="parTrans" cxnId="{71E94851-FBDE-4E88-8079-9E4879A25912}">
      <dgm:prSet/>
      <dgm:spPr/>
      <dgm:t>
        <a:bodyPr/>
        <a:lstStyle/>
        <a:p>
          <a:endParaRPr lang="fr-FR"/>
        </a:p>
      </dgm:t>
    </dgm:pt>
    <dgm:pt modelId="{3B9BE1E3-31D5-4917-8424-84378F0D931D}" type="sibTrans" cxnId="{71E94851-FBDE-4E88-8079-9E4879A25912}">
      <dgm:prSet/>
      <dgm:spPr/>
      <dgm:t>
        <a:bodyPr/>
        <a:lstStyle/>
        <a:p>
          <a:endParaRPr lang="fr-FR"/>
        </a:p>
      </dgm:t>
    </dgm:pt>
    <dgm:pt modelId="{F6919212-52DD-409B-8776-98558D87FE94}">
      <dgm:prSet/>
      <dgm:spPr/>
      <dgm:t>
        <a:bodyPr/>
        <a:lstStyle/>
        <a:p>
          <a:r>
            <a:rPr lang="fr-FR" dirty="0"/>
            <a:t>IV- Choix des outils techniques</a:t>
          </a:r>
        </a:p>
      </dgm:t>
    </dgm:pt>
    <dgm:pt modelId="{82EFB56C-9D2F-4BAE-83CF-6FA0617E346B}" type="parTrans" cxnId="{02D73FD1-DDBC-4C32-A2C3-B8E64AA02AC8}">
      <dgm:prSet/>
      <dgm:spPr/>
      <dgm:t>
        <a:bodyPr/>
        <a:lstStyle/>
        <a:p>
          <a:endParaRPr lang="fr-FR"/>
        </a:p>
      </dgm:t>
    </dgm:pt>
    <dgm:pt modelId="{1B3A880C-616F-4FCB-BF2C-7DC4B05596CC}" type="sibTrans" cxnId="{02D73FD1-DDBC-4C32-A2C3-B8E64AA02AC8}">
      <dgm:prSet/>
      <dgm:spPr/>
      <dgm:t>
        <a:bodyPr/>
        <a:lstStyle/>
        <a:p>
          <a:endParaRPr lang="fr-FR"/>
        </a:p>
      </dgm:t>
    </dgm:pt>
    <dgm:pt modelId="{DC30C215-E996-439E-AA94-8FC04EF49ED5}">
      <dgm:prSet/>
      <dgm:spPr/>
      <dgm:t>
        <a:bodyPr/>
        <a:lstStyle/>
        <a:p>
          <a:r>
            <a:rPr lang="fr-FR" dirty="0"/>
            <a:t>V- Démonstration</a:t>
          </a:r>
        </a:p>
      </dgm:t>
    </dgm:pt>
    <dgm:pt modelId="{6BE79626-5CDD-4188-B09C-FABE2B38575B}" type="parTrans" cxnId="{D8B1A56F-4AF4-4E38-88A5-8354C480DA06}">
      <dgm:prSet/>
      <dgm:spPr/>
      <dgm:t>
        <a:bodyPr/>
        <a:lstStyle/>
        <a:p>
          <a:endParaRPr lang="fr-FR"/>
        </a:p>
      </dgm:t>
    </dgm:pt>
    <dgm:pt modelId="{3EAADF53-5ACC-4471-9D95-B429DD019971}" type="sibTrans" cxnId="{D8B1A56F-4AF4-4E38-88A5-8354C480DA06}">
      <dgm:prSet/>
      <dgm:spPr/>
      <dgm:t>
        <a:bodyPr/>
        <a:lstStyle/>
        <a:p>
          <a:endParaRPr lang="fr-FR"/>
        </a:p>
      </dgm:t>
    </dgm:pt>
    <dgm:pt modelId="{DDAFEC9C-AF82-4382-8B61-35A984DD60F3}" type="pres">
      <dgm:prSet presAssocID="{6209A2EA-28F9-4773-AD9C-277D8181EEF3}" presName="linearFlow" presStyleCnt="0">
        <dgm:presLayoutVars>
          <dgm:dir/>
          <dgm:animLvl val="lvl"/>
          <dgm:resizeHandles val="exact"/>
        </dgm:presLayoutVars>
      </dgm:prSet>
      <dgm:spPr/>
    </dgm:pt>
    <dgm:pt modelId="{4F9E091D-5D8E-4FDF-B31D-2D07BC2B52D9}" type="pres">
      <dgm:prSet presAssocID="{4C1A017A-2C56-4DAE-B49A-61D863AFE682}" presName="composite" presStyleCnt="0"/>
      <dgm:spPr/>
    </dgm:pt>
    <dgm:pt modelId="{DF4DD576-AE7E-47E0-9071-B7C769FCC39D}" type="pres">
      <dgm:prSet presAssocID="{4C1A017A-2C56-4DAE-B49A-61D863AFE682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831FC646-35D4-43B5-A9F5-D1E73C68C629}" type="pres">
      <dgm:prSet presAssocID="{4C1A017A-2C56-4DAE-B49A-61D863AFE682}" presName="descendantText" presStyleLbl="alignAcc1" presStyleIdx="0" presStyleCnt="5">
        <dgm:presLayoutVars>
          <dgm:bulletEnabled val="1"/>
        </dgm:presLayoutVars>
      </dgm:prSet>
      <dgm:spPr/>
    </dgm:pt>
    <dgm:pt modelId="{E6AC92D4-A930-40AA-AEAB-476A18CF5AFB}" type="pres">
      <dgm:prSet presAssocID="{D755A715-1F79-4CB1-9E83-B6D2A3CF6A39}" presName="sp" presStyleCnt="0"/>
      <dgm:spPr/>
    </dgm:pt>
    <dgm:pt modelId="{593DBC3E-FE4D-4145-9864-266BF613990A}" type="pres">
      <dgm:prSet presAssocID="{DF0A746D-1460-49D2-BB38-5D8481BAB393}" presName="composite" presStyleCnt="0"/>
      <dgm:spPr/>
    </dgm:pt>
    <dgm:pt modelId="{71D443D7-6C1C-4BCA-A896-66AE4FCE8532}" type="pres">
      <dgm:prSet presAssocID="{DF0A746D-1460-49D2-BB38-5D8481BAB393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E03FEE9A-CDC7-450E-A74A-D602992C3386}" type="pres">
      <dgm:prSet presAssocID="{DF0A746D-1460-49D2-BB38-5D8481BAB393}" presName="descendantText" presStyleLbl="alignAcc1" presStyleIdx="1" presStyleCnt="5">
        <dgm:presLayoutVars>
          <dgm:bulletEnabled val="1"/>
        </dgm:presLayoutVars>
      </dgm:prSet>
      <dgm:spPr/>
    </dgm:pt>
    <dgm:pt modelId="{287B8969-D2DE-429F-8898-1362BDB4BC55}" type="pres">
      <dgm:prSet presAssocID="{84F48F09-AA8A-4111-8E15-002C4CE49395}" presName="sp" presStyleCnt="0"/>
      <dgm:spPr/>
    </dgm:pt>
    <dgm:pt modelId="{30A39C81-355D-4C6F-9B00-8599BAA66CD5}" type="pres">
      <dgm:prSet presAssocID="{33193CDC-7D5D-48CB-A382-50D74E809383}" presName="composite" presStyleCnt="0"/>
      <dgm:spPr/>
    </dgm:pt>
    <dgm:pt modelId="{4BF0F542-C22D-47FC-A465-596C7A5731AD}" type="pres">
      <dgm:prSet presAssocID="{33193CDC-7D5D-48CB-A382-50D74E809383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5C8D452B-14C6-4063-9950-8D99DCE07EDD}" type="pres">
      <dgm:prSet presAssocID="{33193CDC-7D5D-48CB-A382-50D74E809383}" presName="descendantText" presStyleLbl="alignAcc1" presStyleIdx="2" presStyleCnt="5">
        <dgm:presLayoutVars>
          <dgm:bulletEnabled val="1"/>
        </dgm:presLayoutVars>
      </dgm:prSet>
      <dgm:spPr/>
    </dgm:pt>
    <dgm:pt modelId="{F57E5CD7-4522-4EEA-BD7E-FF57EDFF4A00}" type="pres">
      <dgm:prSet presAssocID="{719BC3D0-F910-461B-8707-CDEBE3937E3F}" presName="sp" presStyleCnt="0"/>
      <dgm:spPr/>
    </dgm:pt>
    <dgm:pt modelId="{E18D1269-A2DD-4C5A-83FF-0EB800D305BD}" type="pres">
      <dgm:prSet presAssocID="{17A21957-DF64-4100-A084-9C59D073751C}" presName="composite" presStyleCnt="0"/>
      <dgm:spPr/>
    </dgm:pt>
    <dgm:pt modelId="{CFCBECA8-C821-44A2-8EC2-AFA9A0AAAC2B}" type="pres">
      <dgm:prSet presAssocID="{17A21957-DF64-4100-A084-9C59D073751C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9B695170-7FF6-4441-B354-582F1EAD47E9}" type="pres">
      <dgm:prSet presAssocID="{17A21957-DF64-4100-A084-9C59D073751C}" presName="descendantText" presStyleLbl="alignAcc1" presStyleIdx="3" presStyleCnt="5">
        <dgm:presLayoutVars>
          <dgm:bulletEnabled val="1"/>
        </dgm:presLayoutVars>
      </dgm:prSet>
      <dgm:spPr/>
    </dgm:pt>
    <dgm:pt modelId="{7246451D-C316-464E-A123-0458C402423E}" type="pres">
      <dgm:prSet presAssocID="{EBDCBBBD-2C79-4976-A1D7-43C2AD1D6A0F}" presName="sp" presStyleCnt="0"/>
      <dgm:spPr/>
    </dgm:pt>
    <dgm:pt modelId="{F2494F7F-72A3-4C7F-8EBD-8D97C735C07A}" type="pres">
      <dgm:prSet presAssocID="{8BEF9E56-C606-4133-A546-58D50026C01E}" presName="composite" presStyleCnt="0"/>
      <dgm:spPr/>
    </dgm:pt>
    <dgm:pt modelId="{B43AF651-92E9-4426-808C-DD765CE68C13}" type="pres">
      <dgm:prSet presAssocID="{8BEF9E56-C606-4133-A546-58D50026C01E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04E66EE2-BD6B-4800-8362-D14C0E7A96D9}" type="pres">
      <dgm:prSet presAssocID="{8BEF9E56-C606-4133-A546-58D50026C01E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DF6D9302-DAD4-499A-9E92-EF437269348C}" type="presOf" srcId="{DC30C215-E996-439E-AA94-8FC04EF49ED5}" destId="{04E66EE2-BD6B-4800-8362-D14C0E7A96D9}" srcOrd="0" destOrd="0" presId="urn:microsoft.com/office/officeart/2005/8/layout/chevron2"/>
    <dgm:cxn modelId="{82ABDF36-BE92-4DB2-AC3F-6BA31755C8F2}" srcId="{6209A2EA-28F9-4773-AD9C-277D8181EEF3}" destId="{17A21957-DF64-4100-A084-9C59D073751C}" srcOrd="3" destOrd="0" parTransId="{DECE8913-4FA1-4653-9EC5-75626990F1BC}" sibTransId="{EBDCBBBD-2C79-4976-A1D7-43C2AD1D6A0F}"/>
    <dgm:cxn modelId="{E083A23F-77A8-4EAB-90F5-EECD8286E953}" srcId="{4C1A017A-2C56-4DAE-B49A-61D863AFE682}" destId="{5B322D10-EA83-47C5-8E65-1516DDAE4C0A}" srcOrd="0" destOrd="0" parTransId="{8218F69E-F1B8-415A-B905-351DCECCED5D}" sibTransId="{C647E7ED-DCC2-4506-9524-E39B11F00F35}"/>
    <dgm:cxn modelId="{576D1F5B-D43B-4DAB-924A-E58B75BD667C}" srcId="{6209A2EA-28F9-4773-AD9C-277D8181EEF3}" destId="{33193CDC-7D5D-48CB-A382-50D74E809383}" srcOrd="2" destOrd="0" parTransId="{AE2346A6-C1CF-452C-B3D2-0BA33570FC0F}" sibTransId="{719BC3D0-F910-461B-8707-CDEBE3937E3F}"/>
    <dgm:cxn modelId="{D8B1A56F-4AF4-4E38-88A5-8354C480DA06}" srcId="{8BEF9E56-C606-4133-A546-58D50026C01E}" destId="{DC30C215-E996-439E-AA94-8FC04EF49ED5}" srcOrd="0" destOrd="0" parTransId="{6BE79626-5CDD-4188-B09C-FABE2B38575B}" sibTransId="{3EAADF53-5ACC-4471-9D95-B429DD019971}"/>
    <dgm:cxn modelId="{BBB8E170-4F93-4B61-B817-D3A63DB384E2}" type="presOf" srcId="{4C1A017A-2C56-4DAE-B49A-61D863AFE682}" destId="{DF4DD576-AE7E-47E0-9071-B7C769FCC39D}" srcOrd="0" destOrd="0" presId="urn:microsoft.com/office/officeart/2005/8/layout/chevron2"/>
    <dgm:cxn modelId="{71E94851-FBDE-4E88-8079-9E4879A25912}" srcId="{33193CDC-7D5D-48CB-A382-50D74E809383}" destId="{708F1154-F8A2-45FE-9C77-EDD0F65D7B46}" srcOrd="0" destOrd="0" parTransId="{50ACF2B7-C05E-4F21-963A-7A077FC00E00}" sibTransId="{3B9BE1E3-31D5-4917-8424-84378F0D931D}"/>
    <dgm:cxn modelId="{8A829275-F829-47FE-BF55-BE299D6EC9AD}" type="presOf" srcId="{708F1154-F8A2-45FE-9C77-EDD0F65D7B46}" destId="{5C8D452B-14C6-4063-9950-8D99DCE07EDD}" srcOrd="0" destOrd="0" presId="urn:microsoft.com/office/officeart/2005/8/layout/chevron2"/>
    <dgm:cxn modelId="{F968CC85-42E9-4AD0-99FE-068187E9167F}" type="presOf" srcId="{D1EA1FC7-18C5-490C-9457-E15CFF0714AF}" destId="{E03FEE9A-CDC7-450E-A74A-D602992C3386}" srcOrd="0" destOrd="0" presId="urn:microsoft.com/office/officeart/2005/8/layout/chevron2"/>
    <dgm:cxn modelId="{C24899AD-5F72-4A0C-9883-FB8A23D9BCB3}" type="presOf" srcId="{DF0A746D-1460-49D2-BB38-5D8481BAB393}" destId="{71D443D7-6C1C-4BCA-A896-66AE4FCE8532}" srcOrd="0" destOrd="0" presId="urn:microsoft.com/office/officeart/2005/8/layout/chevron2"/>
    <dgm:cxn modelId="{71EF38B4-6E7E-4B2C-AE53-08C1F94F5C5D}" type="presOf" srcId="{F6919212-52DD-409B-8776-98558D87FE94}" destId="{9B695170-7FF6-4441-B354-582F1EAD47E9}" srcOrd="0" destOrd="0" presId="urn:microsoft.com/office/officeart/2005/8/layout/chevron2"/>
    <dgm:cxn modelId="{057FDBB5-9548-45D9-8B50-D7936F423AA7}" type="presOf" srcId="{5B322D10-EA83-47C5-8E65-1516DDAE4C0A}" destId="{831FC646-35D4-43B5-A9F5-D1E73C68C629}" srcOrd="0" destOrd="0" presId="urn:microsoft.com/office/officeart/2005/8/layout/chevron2"/>
    <dgm:cxn modelId="{C3A728B8-6D76-4E0C-B901-017D7E8188C9}" srcId="{DF0A746D-1460-49D2-BB38-5D8481BAB393}" destId="{D1EA1FC7-18C5-490C-9457-E15CFF0714AF}" srcOrd="0" destOrd="0" parTransId="{0086E314-4584-4B56-9F0C-4A44852AEEBB}" sibTransId="{2122E97C-F0F1-4256-89E5-9D3D0AF1B48F}"/>
    <dgm:cxn modelId="{FBCB75B9-5EA7-4ADA-9437-AA7FC85ECBB6}" type="presOf" srcId="{33193CDC-7D5D-48CB-A382-50D74E809383}" destId="{4BF0F542-C22D-47FC-A465-596C7A5731AD}" srcOrd="0" destOrd="0" presId="urn:microsoft.com/office/officeart/2005/8/layout/chevron2"/>
    <dgm:cxn modelId="{C68EC9C6-5D3F-4A38-A94D-D3AE7E79C72A}" type="presOf" srcId="{6209A2EA-28F9-4773-AD9C-277D8181EEF3}" destId="{DDAFEC9C-AF82-4382-8B61-35A984DD60F3}" srcOrd="0" destOrd="0" presId="urn:microsoft.com/office/officeart/2005/8/layout/chevron2"/>
    <dgm:cxn modelId="{447FFDCC-FF54-4665-9900-A715EFB96DEC}" type="presOf" srcId="{17A21957-DF64-4100-A084-9C59D073751C}" destId="{CFCBECA8-C821-44A2-8EC2-AFA9A0AAAC2B}" srcOrd="0" destOrd="0" presId="urn:microsoft.com/office/officeart/2005/8/layout/chevron2"/>
    <dgm:cxn modelId="{02D73FD1-DDBC-4C32-A2C3-B8E64AA02AC8}" srcId="{17A21957-DF64-4100-A084-9C59D073751C}" destId="{F6919212-52DD-409B-8776-98558D87FE94}" srcOrd="0" destOrd="0" parTransId="{82EFB56C-9D2F-4BAE-83CF-6FA0617E346B}" sibTransId="{1B3A880C-616F-4FCB-BF2C-7DC4B05596CC}"/>
    <dgm:cxn modelId="{A42CA4D1-44DD-4EB6-B94E-C7B6D4B26216}" type="presOf" srcId="{8BEF9E56-C606-4133-A546-58D50026C01E}" destId="{B43AF651-92E9-4426-808C-DD765CE68C13}" srcOrd="0" destOrd="0" presId="urn:microsoft.com/office/officeart/2005/8/layout/chevron2"/>
    <dgm:cxn modelId="{1717FFD6-4B49-4B5F-8ACD-4F7E379D8A34}" srcId="{6209A2EA-28F9-4773-AD9C-277D8181EEF3}" destId="{DF0A746D-1460-49D2-BB38-5D8481BAB393}" srcOrd="1" destOrd="0" parTransId="{512FE148-91D6-4A15-B36C-62AAF10F4E7A}" sibTransId="{84F48F09-AA8A-4111-8E15-002C4CE49395}"/>
    <dgm:cxn modelId="{6BB7B8E7-CE96-46DA-9AC9-BD55C9940662}" srcId="{6209A2EA-28F9-4773-AD9C-277D8181EEF3}" destId="{4C1A017A-2C56-4DAE-B49A-61D863AFE682}" srcOrd="0" destOrd="0" parTransId="{8EF2A13A-BD2E-497C-9354-100BA9AB03A7}" sibTransId="{D755A715-1F79-4CB1-9E83-B6D2A3CF6A39}"/>
    <dgm:cxn modelId="{717AA8FA-1326-4BDE-9EFA-2D2878FA54D7}" srcId="{6209A2EA-28F9-4773-AD9C-277D8181EEF3}" destId="{8BEF9E56-C606-4133-A546-58D50026C01E}" srcOrd="4" destOrd="0" parTransId="{8CD904E1-D70F-4D73-92F6-6F6943960634}" sibTransId="{E291B271-7179-4EA8-BE86-B245BED29FBA}"/>
    <dgm:cxn modelId="{B985A251-1EA3-4318-93E0-F971E78D010C}" type="presParOf" srcId="{DDAFEC9C-AF82-4382-8B61-35A984DD60F3}" destId="{4F9E091D-5D8E-4FDF-B31D-2D07BC2B52D9}" srcOrd="0" destOrd="0" presId="urn:microsoft.com/office/officeart/2005/8/layout/chevron2"/>
    <dgm:cxn modelId="{98F11561-D7F9-4BFB-85F0-497D85CF0C23}" type="presParOf" srcId="{4F9E091D-5D8E-4FDF-B31D-2D07BC2B52D9}" destId="{DF4DD576-AE7E-47E0-9071-B7C769FCC39D}" srcOrd="0" destOrd="0" presId="urn:microsoft.com/office/officeart/2005/8/layout/chevron2"/>
    <dgm:cxn modelId="{A3B853C7-A6A4-4EEF-B6EF-E22C5E3D938D}" type="presParOf" srcId="{4F9E091D-5D8E-4FDF-B31D-2D07BC2B52D9}" destId="{831FC646-35D4-43B5-A9F5-D1E73C68C629}" srcOrd="1" destOrd="0" presId="urn:microsoft.com/office/officeart/2005/8/layout/chevron2"/>
    <dgm:cxn modelId="{09282692-CEA4-48A0-AF66-D10459AA6D9B}" type="presParOf" srcId="{DDAFEC9C-AF82-4382-8B61-35A984DD60F3}" destId="{E6AC92D4-A930-40AA-AEAB-476A18CF5AFB}" srcOrd="1" destOrd="0" presId="urn:microsoft.com/office/officeart/2005/8/layout/chevron2"/>
    <dgm:cxn modelId="{E91C096C-CB0C-4E5D-BC0B-B94F6220F52D}" type="presParOf" srcId="{DDAFEC9C-AF82-4382-8B61-35A984DD60F3}" destId="{593DBC3E-FE4D-4145-9864-266BF613990A}" srcOrd="2" destOrd="0" presId="urn:microsoft.com/office/officeart/2005/8/layout/chevron2"/>
    <dgm:cxn modelId="{451B0175-1571-4C88-A88D-29D80E7A4B89}" type="presParOf" srcId="{593DBC3E-FE4D-4145-9864-266BF613990A}" destId="{71D443D7-6C1C-4BCA-A896-66AE4FCE8532}" srcOrd="0" destOrd="0" presId="urn:microsoft.com/office/officeart/2005/8/layout/chevron2"/>
    <dgm:cxn modelId="{3A802781-09CB-4C33-8A85-D92D76A52AD2}" type="presParOf" srcId="{593DBC3E-FE4D-4145-9864-266BF613990A}" destId="{E03FEE9A-CDC7-450E-A74A-D602992C3386}" srcOrd="1" destOrd="0" presId="urn:microsoft.com/office/officeart/2005/8/layout/chevron2"/>
    <dgm:cxn modelId="{6D9BD7A7-672D-4C8A-88E3-C0472C9301DD}" type="presParOf" srcId="{DDAFEC9C-AF82-4382-8B61-35A984DD60F3}" destId="{287B8969-D2DE-429F-8898-1362BDB4BC55}" srcOrd="3" destOrd="0" presId="urn:microsoft.com/office/officeart/2005/8/layout/chevron2"/>
    <dgm:cxn modelId="{3238DCA5-F0D9-4921-B98D-31B7BF39CC2C}" type="presParOf" srcId="{DDAFEC9C-AF82-4382-8B61-35A984DD60F3}" destId="{30A39C81-355D-4C6F-9B00-8599BAA66CD5}" srcOrd="4" destOrd="0" presId="urn:microsoft.com/office/officeart/2005/8/layout/chevron2"/>
    <dgm:cxn modelId="{3A238DC6-F142-4FC5-8F64-3C30FC7FA605}" type="presParOf" srcId="{30A39C81-355D-4C6F-9B00-8599BAA66CD5}" destId="{4BF0F542-C22D-47FC-A465-596C7A5731AD}" srcOrd="0" destOrd="0" presId="urn:microsoft.com/office/officeart/2005/8/layout/chevron2"/>
    <dgm:cxn modelId="{98DB573A-0F15-4C25-9F8C-3254C792ED7B}" type="presParOf" srcId="{30A39C81-355D-4C6F-9B00-8599BAA66CD5}" destId="{5C8D452B-14C6-4063-9950-8D99DCE07EDD}" srcOrd="1" destOrd="0" presId="urn:microsoft.com/office/officeart/2005/8/layout/chevron2"/>
    <dgm:cxn modelId="{5D3F0DF2-50BB-403C-A221-BC6D6A28D9CC}" type="presParOf" srcId="{DDAFEC9C-AF82-4382-8B61-35A984DD60F3}" destId="{F57E5CD7-4522-4EEA-BD7E-FF57EDFF4A00}" srcOrd="5" destOrd="0" presId="urn:microsoft.com/office/officeart/2005/8/layout/chevron2"/>
    <dgm:cxn modelId="{F661D730-E882-484D-A60B-647440EFBBCE}" type="presParOf" srcId="{DDAFEC9C-AF82-4382-8B61-35A984DD60F3}" destId="{E18D1269-A2DD-4C5A-83FF-0EB800D305BD}" srcOrd="6" destOrd="0" presId="urn:microsoft.com/office/officeart/2005/8/layout/chevron2"/>
    <dgm:cxn modelId="{57167C99-0ADC-44F9-B45B-E4821DED3438}" type="presParOf" srcId="{E18D1269-A2DD-4C5A-83FF-0EB800D305BD}" destId="{CFCBECA8-C821-44A2-8EC2-AFA9A0AAAC2B}" srcOrd="0" destOrd="0" presId="urn:microsoft.com/office/officeart/2005/8/layout/chevron2"/>
    <dgm:cxn modelId="{9BB381AE-61F9-4BC5-B12E-F2171E7469AB}" type="presParOf" srcId="{E18D1269-A2DD-4C5A-83FF-0EB800D305BD}" destId="{9B695170-7FF6-4441-B354-582F1EAD47E9}" srcOrd="1" destOrd="0" presId="urn:microsoft.com/office/officeart/2005/8/layout/chevron2"/>
    <dgm:cxn modelId="{CC699FFA-901B-4AB7-88C1-0763E6B8B786}" type="presParOf" srcId="{DDAFEC9C-AF82-4382-8B61-35A984DD60F3}" destId="{7246451D-C316-464E-A123-0458C402423E}" srcOrd="7" destOrd="0" presId="urn:microsoft.com/office/officeart/2005/8/layout/chevron2"/>
    <dgm:cxn modelId="{86F0B65F-4AF5-4168-BA72-D9C8A87B706C}" type="presParOf" srcId="{DDAFEC9C-AF82-4382-8B61-35A984DD60F3}" destId="{F2494F7F-72A3-4C7F-8EBD-8D97C735C07A}" srcOrd="8" destOrd="0" presId="urn:microsoft.com/office/officeart/2005/8/layout/chevron2"/>
    <dgm:cxn modelId="{5B50AA6F-3203-46F4-9AF7-101B1AB3AF50}" type="presParOf" srcId="{F2494F7F-72A3-4C7F-8EBD-8D97C735C07A}" destId="{B43AF651-92E9-4426-808C-DD765CE68C13}" srcOrd="0" destOrd="0" presId="urn:microsoft.com/office/officeart/2005/8/layout/chevron2"/>
    <dgm:cxn modelId="{D40A8C25-3933-46B5-ABF9-CD7BA596E02D}" type="presParOf" srcId="{F2494F7F-72A3-4C7F-8EBD-8D97C735C07A}" destId="{04E66EE2-BD6B-4800-8362-D14C0E7A96D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2803DB-AA22-4F29-9CAD-92A1084911E3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9B183C7A-D46E-4867-AC93-E96F8F0606DB}">
      <dgm:prSet phldrT="[Texte]"/>
      <dgm:spPr/>
      <dgm:t>
        <a:bodyPr/>
        <a:lstStyle/>
        <a:p>
          <a:r>
            <a:rPr lang="fr-FR" dirty="0"/>
            <a:t>Contexte</a:t>
          </a:r>
        </a:p>
      </dgm:t>
    </dgm:pt>
    <dgm:pt modelId="{A0E968C9-61AF-4325-B57E-4A8D0710AAC6}" type="parTrans" cxnId="{F4EF69C6-C8C4-4B94-A7BF-FBE68B3EE141}">
      <dgm:prSet/>
      <dgm:spPr/>
      <dgm:t>
        <a:bodyPr/>
        <a:lstStyle/>
        <a:p>
          <a:endParaRPr lang="fr-FR"/>
        </a:p>
      </dgm:t>
    </dgm:pt>
    <dgm:pt modelId="{9C36C2DC-35CF-4CDC-A939-D4EFCDE2E0B6}" type="sibTrans" cxnId="{F4EF69C6-C8C4-4B94-A7BF-FBE68B3EE141}">
      <dgm:prSet/>
      <dgm:spPr/>
      <dgm:t>
        <a:bodyPr/>
        <a:lstStyle/>
        <a:p>
          <a:endParaRPr lang="fr-FR"/>
        </a:p>
      </dgm:t>
    </dgm:pt>
    <dgm:pt modelId="{546C4AB2-D722-4973-81AC-0A4FA8A6693F}">
      <dgm:prSet phldrT="[Texte]"/>
      <dgm:spPr/>
      <dgm:t>
        <a:bodyPr/>
        <a:lstStyle/>
        <a:p>
          <a:r>
            <a:rPr lang="fr-FR" dirty="0"/>
            <a:t>Choix du sujet</a:t>
          </a:r>
        </a:p>
      </dgm:t>
    </dgm:pt>
    <dgm:pt modelId="{D9C31D4F-97EA-4E59-97FC-71561345C77D}" type="parTrans" cxnId="{63D4CDA8-1D62-4549-B8CC-FF3908986927}">
      <dgm:prSet/>
      <dgm:spPr/>
      <dgm:t>
        <a:bodyPr/>
        <a:lstStyle/>
        <a:p>
          <a:endParaRPr lang="fr-FR"/>
        </a:p>
      </dgm:t>
    </dgm:pt>
    <dgm:pt modelId="{5F1770D1-DA68-42B0-BD00-D232D02C9C94}" type="sibTrans" cxnId="{63D4CDA8-1D62-4549-B8CC-FF3908986927}">
      <dgm:prSet/>
      <dgm:spPr/>
      <dgm:t>
        <a:bodyPr/>
        <a:lstStyle/>
        <a:p>
          <a:endParaRPr lang="fr-FR"/>
        </a:p>
      </dgm:t>
    </dgm:pt>
    <dgm:pt modelId="{B5BDCF1B-F2C5-4F07-AE27-16C6628A19D7}">
      <dgm:prSet phldrT="[Texte]"/>
      <dgm:spPr/>
      <dgm:t>
        <a:bodyPr/>
        <a:lstStyle/>
        <a:p>
          <a:r>
            <a:rPr lang="fr-FR" dirty="0"/>
            <a:t>Objectifs</a:t>
          </a:r>
        </a:p>
      </dgm:t>
    </dgm:pt>
    <dgm:pt modelId="{08BEC6C4-ACBC-4AC8-9B05-221360BECDD6}" type="parTrans" cxnId="{0BE3326A-9D64-4F18-A8C9-B50D34C45753}">
      <dgm:prSet/>
      <dgm:spPr/>
      <dgm:t>
        <a:bodyPr/>
        <a:lstStyle/>
        <a:p>
          <a:endParaRPr lang="fr-FR"/>
        </a:p>
      </dgm:t>
    </dgm:pt>
    <dgm:pt modelId="{7100A566-DDEA-4854-8D2A-A8E4A752DA15}" type="sibTrans" cxnId="{0BE3326A-9D64-4F18-A8C9-B50D34C45753}">
      <dgm:prSet/>
      <dgm:spPr/>
      <dgm:t>
        <a:bodyPr/>
        <a:lstStyle/>
        <a:p>
          <a:endParaRPr lang="fr-FR"/>
        </a:p>
      </dgm:t>
    </dgm:pt>
    <dgm:pt modelId="{0EC4940C-9900-4891-841D-3AEB6931CAE6}" type="pres">
      <dgm:prSet presAssocID="{542803DB-AA22-4F29-9CAD-92A1084911E3}" presName="Name0" presStyleCnt="0">
        <dgm:presLayoutVars>
          <dgm:chMax val="7"/>
          <dgm:chPref val="7"/>
          <dgm:dir/>
        </dgm:presLayoutVars>
      </dgm:prSet>
      <dgm:spPr/>
    </dgm:pt>
    <dgm:pt modelId="{E0375DD2-6129-492E-88ED-7C4CA4003520}" type="pres">
      <dgm:prSet presAssocID="{542803DB-AA22-4F29-9CAD-92A1084911E3}" presName="Name1" presStyleCnt="0"/>
      <dgm:spPr/>
    </dgm:pt>
    <dgm:pt modelId="{3E3CC101-C7A3-4168-A927-2A1C4E50A826}" type="pres">
      <dgm:prSet presAssocID="{542803DB-AA22-4F29-9CAD-92A1084911E3}" presName="cycle" presStyleCnt="0"/>
      <dgm:spPr/>
    </dgm:pt>
    <dgm:pt modelId="{BF169599-24C5-4E52-A1FE-57A4D3226107}" type="pres">
      <dgm:prSet presAssocID="{542803DB-AA22-4F29-9CAD-92A1084911E3}" presName="srcNode" presStyleLbl="node1" presStyleIdx="0" presStyleCnt="3"/>
      <dgm:spPr/>
    </dgm:pt>
    <dgm:pt modelId="{E0459C31-0018-419D-88F6-CBDC7C386D68}" type="pres">
      <dgm:prSet presAssocID="{542803DB-AA22-4F29-9CAD-92A1084911E3}" presName="conn" presStyleLbl="parChTrans1D2" presStyleIdx="0" presStyleCnt="1"/>
      <dgm:spPr/>
    </dgm:pt>
    <dgm:pt modelId="{D67D9C6C-653A-48D1-BD3D-0D70D12D70A7}" type="pres">
      <dgm:prSet presAssocID="{542803DB-AA22-4F29-9CAD-92A1084911E3}" presName="extraNode" presStyleLbl="node1" presStyleIdx="0" presStyleCnt="3"/>
      <dgm:spPr/>
    </dgm:pt>
    <dgm:pt modelId="{963A2BEB-2DE2-4096-BF7E-FF183DAB4E8D}" type="pres">
      <dgm:prSet presAssocID="{542803DB-AA22-4F29-9CAD-92A1084911E3}" presName="dstNode" presStyleLbl="node1" presStyleIdx="0" presStyleCnt="3"/>
      <dgm:spPr/>
    </dgm:pt>
    <dgm:pt modelId="{417B4E6C-F4D6-4992-AB4B-8E79584C9799}" type="pres">
      <dgm:prSet presAssocID="{9B183C7A-D46E-4867-AC93-E96F8F0606DB}" presName="text_1" presStyleLbl="node1" presStyleIdx="0" presStyleCnt="3">
        <dgm:presLayoutVars>
          <dgm:bulletEnabled val="1"/>
        </dgm:presLayoutVars>
      </dgm:prSet>
      <dgm:spPr/>
    </dgm:pt>
    <dgm:pt modelId="{CAF464CD-6B3E-470B-8AFD-667940B0A5A3}" type="pres">
      <dgm:prSet presAssocID="{9B183C7A-D46E-4867-AC93-E96F8F0606DB}" presName="accent_1" presStyleCnt="0"/>
      <dgm:spPr/>
    </dgm:pt>
    <dgm:pt modelId="{CF35C951-C921-4DAA-8577-4C49530E10C7}" type="pres">
      <dgm:prSet presAssocID="{9B183C7A-D46E-4867-AC93-E96F8F0606DB}" presName="accentRepeatNode" presStyleLbl="solidFgAcc1" presStyleIdx="0" presStyleCnt="3"/>
      <dgm:spPr>
        <a:solidFill>
          <a:schemeClr val="tx1"/>
        </a:solidFill>
        <a:ln>
          <a:solidFill>
            <a:schemeClr val="accent1"/>
          </a:solidFill>
        </a:ln>
      </dgm:spPr>
    </dgm:pt>
    <dgm:pt modelId="{684174AD-C06E-462C-A316-A3C72A801C7E}" type="pres">
      <dgm:prSet presAssocID="{546C4AB2-D722-4973-81AC-0A4FA8A6693F}" presName="text_2" presStyleLbl="node1" presStyleIdx="1" presStyleCnt="3">
        <dgm:presLayoutVars>
          <dgm:bulletEnabled val="1"/>
        </dgm:presLayoutVars>
      </dgm:prSet>
      <dgm:spPr/>
    </dgm:pt>
    <dgm:pt modelId="{19DEE6EC-7FAE-4C97-B570-5B3600DFDF19}" type="pres">
      <dgm:prSet presAssocID="{546C4AB2-D722-4973-81AC-0A4FA8A6693F}" presName="accent_2" presStyleCnt="0"/>
      <dgm:spPr/>
    </dgm:pt>
    <dgm:pt modelId="{5E7BB84E-DBD6-4F1C-8CA5-9DCD2F49D2A9}" type="pres">
      <dgm:prSet presAssocID="{546C4AB2-D722-4973-81AC-0A4FA8A6693F}" presName="accentRepeatNode" presStyleLbl="solidFgAcc1" presStyleIdx="1" presStyleCnt="3"/>
      <dgm:spPr>
        <a:solidFill>
          <a:schemeClr val="tx1"/>
        </a:solidFill>
      </dgm:spPr>
    </dgm:pt>
    <dgm:pt modelId="{CDF2B8C8-EB80-4445-B1A4-DCD4E5B36153}" type="pres">
      <dgm:prSet presAssocID="{B5BDCF1B-F2C5-4F07-AE27-16C6628A19D7}" presName="text_3" presStyleLbl="node1" presStyleIdx="2" presStyleCnt="3">
        <dgm:presLayoutVars>
          <dgm:bulletEnabled val="1"/>
        </dgm:presLayoutVars>
      </dgm:prSet>
      <dgm:spPr/>
    </dgm:pt>
    <dgm:pt modelId="{2D577F1B-AC2F-49FE-85E6-E6E6D3EEB086}" type="pres">
      <dgm:prSet presAssocID="{B5BDCF1B-F2C5-4F07-AE27-16C6628A19D7}" presName="accent_3" presStyleCnt="0"/>
      <dgm:spPr/>
    </dgm:pt>
    <dgm:pt modelId="{055A8A9C-2DAB-4456-827B-546349C6D89F}" type="pres">
      <dgm:prSet presAssocID="{B5BDCF1B-F2C5-4F07-AE27-16C6628A19D7}" presName="accentRepeatNode" presStyleLbl="solidFgAcc1" presStyleIdx="2" presStyleCnt="3"/>
      <dgm:spPr>
        <a:solidFill>
          <a:schemeClr val="tx1"/>
        </a:solidFill>
      </dgm:spPr>
    </dgm:pt>
  </dgm:ptLst>
  <dgm:cxnLst>
    <dgm:cxn modelId="{B042E122-DBF8-4929-94E4-C3DDA6B29C22}" type="presOf" srcId="{546C4AB2-D722-4973-81AC-0A4FA8A6693F}" destId="{684174AD-C06E-462C-A316-A3C72A801C7E}" srcOrd="0" destOrd="0" presId="urn:microsoft.com/office/officeart/2008/layout/VerticalCurvedList"/>
    <dgm:cxn modelId="{C0394743-2DB6-497E-A097-BD88D127688A}" type="presOf" srcId="{542803DB-AA22-4F29-9CAD-92A1084911E3}" destId="{0EC4940C-9900-4891-841D-3AEB6931CAE6}" srcOrd="0" destOrd="0" presId="urn:microsoft.com/office/officeart/2008/layout/VerticalCurvedList"/>
    <dgm:cxn modelId="{0BE3326A-9D64-4F18-A8C9-B50D34C45753}" srcId="{542803DB-AA22-4F29-9CAD-92A1084911E3}" destId="{B5BDCF1B-F2C5-4F07-AE27-16C6628A19D7}" srcOrd="2" destOrd="0" parTransId="{08BEC6C4-ACBC-4AC8-9B05-221360BECDD6}" sibTransId="{7100A566-DDEA-4854-8D2A-A8E4A752DA15}"/>
    <dgm:cxn modelId="{343F1199-97C0-4794-A32B-4EAAC3896C68}" type="presOf" srcId="{9B183C7A-D46E-4867-AC93-E96F8F0606DB}" destId="{417B4E6C-F4D6-4992-AB4B-8E79584C9799}" srcOrd="0" destOrd="0" presId="urn:microsoft.com/office/officeart/2008/layout/VerticalCurvedList"/>
    <dgm:cxn modelId="{63D4CDA8-1D62-4549-B8CC-FF3908986927}" srcId="{542803DB-AA22-4F29-9CAD-92A1084911E3}" destId="{546C4AB2-D722-4973-81AC-0A4FA8A6693F}" srcOrd="1" destOrd="0" parTransId="{D9C31D4F-97EA-4E59-97FC-71561345C77D}" sibTransId="{5F1770D1-DA68-42B0-BD00-D232D02C9C94}"/>
    <dgm:cxn modelId="{EAE29ABD-8F4F-4AE2-A899-8DEECB8F6818}" type="presOf" srcId="{B5BDCF1B-F2C5-4F07-AE27-16C6628A19D7}" destId="{CDF2B8C8-EB80-4445-B1A4-DCD4E5B36153}" srcOrd="0" destOrd="0" presId="urn:microsoft.com/office/officeart/2008/layout/VerticalCurvedList"/>
    <dgm:cxn modelId="{04C310C6-E74D-4E7A-8667-85E80D2F42C9}" type="presOf" srcId="{9C36C2DC-35CF-4CDC-A939-D4EFCDE2E0B6}" destId="{E0459C31-0018-419D-88F6-CBDC7C386D68}" srcOrd="0" destOrd="0" presId="urn:microsoft.com/office/officeart/2008/layout/VerticalCurvedList"/>
    <dgm:cxn modelId="{F4EF69C6-C8C4-4B94-A7BF-FBE68B3EE141}" srcId="{542803DB-AA22-4F29-9CAD-92A1084911E3}" destId="{9B183C7A-D46E-4867-AC93-E96F8F0606DB}" srcOrd="0" destOrd="0" parTransId="{A0E968C9-61AF-4325-B57E-4A8D0710AAC6}" sibTransId="{9C36C2DC-35CF-4CDC-A939-D4EFCDE2E0B6}"/>
    <dgm:cxn modelId="{3DB96AC7-C808-4757-AC72-35B4A05BF39E}" type="presParOf" srcId="{0EC4940C-9900-4891-841D-3AEB6931CAE6}" destId="{E0375DD2-6129-492E-88ED-7C4CA4003520}" srcOrd="0" destOrd="0" presId="urn:microsoft.com/office/officeart/2008/layout/VerticalCurvedList"/>
    <dgm:cxn modelId="{758C7B4E-508B-47DB-BEE5-CB199259BF74}" type="presParOf" srcId="{E0375DD2-6129-492E-88ED-7C4CA4003520}" destId="{3E3CC101-C7A3-4168-A927-2A1C4E50A826}" srcOrd="0" destOrd="0" presId="urn:microsoft.com/office/officeart/2008/layout/VerticalCurvedList"/>
    <dgm:cxn modelId="{ED50BA24-B787-4897-96FC-17738B685E45}" type="presParOf" srcId="{3E3CC101-C7A3-4168-A927-2A1C4E50A826}" destId="{BF169599-24C5-4E52-A1FE-57A4D3226107}" srcOrd="0" destOrd="0" presId="urn:microsoft.com/office/officeart/2008/layout/VerticalCurvedList"/>
    <dgm:cxn modelId="{73A6E27B-13C3-4FF8-9DFF-E892BE77D624}" type="presParOf" srcId="{3E3CC101-C7A3-4168-A927-2A1C4E50A826}" destId="{E0459C31-0018-419D-88F6-CBDC7C386D68}" srcOrd="1" destOrd="0" presId="urn:microsoft.com/office/officeart/2008/layout/VerticalCurvedList"/>
    <dgm:cxn modelId="{B8BC5F1D-7EB7-48C5-A924-A404E0B6F697}" type="presParOf" srcId="{3E3CC101-C7A3-4168-A927-2A1C4E50A826}" destId="{D67D9C6C-653A-48D1-BD3D-0D70D12D70A7}" srcOrd="2" destOrd="0" presId="urn:microsoft.com/office/officeart/2008/layout/VerticalCurvedList"/>
    <dgm:cxn modelId="{BBEC57A8-06FE-424C-86B0-781A8043DCFE}" type="presParOf" srcId="{3E3CC101-C7A3-4168-A927-2A1C4E50A826}" destId="{963A2BEB-2DE2-4096-BF7E-FF183DAB4E8D}" srcOrd="3" destOrd="0" presId="urn:microsoft.com/office/officeart/2008/layout/VerticalCurvedList"/>
    <dgm:cxn modelId="{A7293C5F-770A-472F-8BC4-0AFDBA166CC5}" type="presParOf" srcId="{E0375DD2-6129-492E-88ED-7C4CA4003520}" destId="{417B4E6C-F4D6-4992-AB4B-8E79584C9799}" srcOrd="1" destOrd="0" presId="urn:microsoft.com/office/officeart/2008/layout/VerticalCurvedList"/>
    <dgm:cxn modelId="{8D5C2353-EAF9-4142-8D3C-5760120492D0}" type="presParOf" srcId="{E0375DD2-6129-492E-88ED-7C4CA4003520}" destId="{CAF464CD-6B3E-470B-8AFD-667940B0A5A3}" srcOrd="2" destOrd="0" presId="urn:microsoft.com/office/officeart/2008/layout/VerticalCurvedList"/>
    <dgm:cxn modelId="{F8917404-247E-45A2-AD47-91BFB4D83739}" type="presParOf" srcId="{CAF464CD-6B3E-470B-8AFD-667940B0A5A3}" destId="{CF35C951-C921-4DAA-8577-4C49530E10C7}" srcOrd="0" destOrd="0" presId="urn:microsoft.com/office/officeart/2008/layout/VerticalCurvedList"/>
    <dgm:cxn modelId="{0E7569DD-A8AC-4B5C-A33F-EF473E807757}" type="presParOf" srcId="{E0375DD2-6129-492E-88ED-7C4CA4003520}" destId="{684174AD-C06E-462C-A316-A3C72A801C7E}" srcOrd="3" destOrd="0" presId="urn:microsoft.com/office/officeart/2008/layout/VerticalCurvedList"/>
    <dgm:cxn modelId="{A2B92EF1-02D1-4D78-AC66-77E5F98F57F2}" type="presParOf" srcId="{E0375DD2-6129-492E-88ED-7C4CA4003520}" destId="{19DEE6EC-7FAE-4C97-B570-5B3600DFDF19}" srcOrd="4" destOrd="0" presId="urn:microsoft.com/office/officeart/2008/layout/VerticalCurvedList"/>
    <dgm:cxn modelId="{8A4AE09A-7508-47AB-AEB1-B1A3DE9B7BDB}" type="presParOf" srcId="{19DEE6EC-7FAE-4C97-B570-5B3600DFDF19}" destId="{5E7BB84E-DBD6-4F1C-8CA5-9DCD2F49D2A9}" srcOrd="0" destOrd="0" presId="urn:microsoft.com/office/officeart/2008/layout/VerticalCurvedList"/>
    <dgm:cxn modelId="{765A5910-C86B-422B-A539-9D1E900C1093}" type="presParOf" srcId="{E0375DD2-6129-492E-88ED-7C4CA4003520}" destId="{CDF2B8C8-EB80-4445-B1A4-DCD4E5B36153}" srcOrd="5" destOrd="0" presId="urn:microsoft.com/office/officeart/2008/layout/VerticalCurvedList"/>
    <dgm:cxn modelId="{19318A92-FB51-42F1-A1A5-5691C9C99007}" type="presParOf" srcId="{E0375DD2-6129-492E-88ED-7C4CA4003520}" destId="{2D577F1B-AC2F-49FE-85E6-E6E6D3EEB086}" srcOrd="6" destOrd="0" presId="urn:microsoft.com/office/officeart/2008/layout/VerticalCurvedList"/>
    <dgm:cxn modelId="{F36798F8-2A8B-457C-8A07-3BB2B3AC772B}" type="presParOf" srcId="{2D577F1B-AC2F-49FE-85E6-E6E6D3EEB086}" destId="{055A8A9C-2DAB-4456-827B-546349C6D89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4DC07BC-108D-4511-8419-D17660DE66BA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0FF4C26-D504-4981-A81B-EECB7C3E4F6B}">
      <dgm:prSet phldrT="[Texte]"/>
      <dgm:spPr>
        <a:solidFill>
          <a:schemeClr val="tx1"/>
        </a:solidFill>
        <a:ln>
          <a:solidFill>
            <a:schemeClr val="accent1"/>
          </a:solidFill>
        </a:ln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I- Présentation </a:t>
          </a:r>
        </a:p>
      </dgm:t>
    </dgm:pt>
    <dgm:pt modelId="{2538D74B-63AA-4698-B624-BF96A48B7F07}" type="parTrans" cxnId="{DB8077EE-0700-473B-A0E8-29DFC8759656}">
      <dgm:prSet/>
      <dgm:spPr/>
      <dgm:t>
        <a:bodyPr/>
        <a:lstStyle/>
        <a:p>
          <a:endParaRPr lang="fr-FR"/>
        </a:p>
      </dgm:t>
    </dgm:pt>
    <dgm:pt modelId="{5FE62F64-F5BE-4BC9-8B93-E0EA536AC99D}" type="sibTrans" cxnId="{DB8077EE-0700-473B-A0E8-29DFC8759656}">
      <dgm:prSet/>
      <dgm:spPr/>
      <dgm:t>
        <a:bodyPr/>
        <a:lstStyle/>
        <a:p>
          <a:endParaRPr lang="fr-FR"/>
        </a:p>
      </dgm:t>
    </dgm:pt>
    <dgm:pt modelId="{B98801C1-ED8C-4A70-864B-37071BE88F8D}">
      <dgm:prSet phldrT="[Texte]"/>
      <dgm:spPr>
        <a:ln>
          <a:solidFill>
            <a:schemeClr val="tx1"/>
          </a:solidFill>
        </a:ln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II- Répartition des tâches</a:t>
          </a:r>
        </a:p>
      </dgm:t>
    </dgm:pt>
    <dgm:pt modelId="{3BAB8684-9423-4A3B-A27D-C94136206DCB}" type="parTrans" cxnId="{E5905F1C-59CE-43DC-9A39-E399F7E7BD1C}">
      <dgm:prSet/>
      <dgm:spPr/>
      <dgm:t>
        <a:bodyPr/>
        <a:lstStyle/>
        <a:p>
          <a:endParaRPr lang="fr-FR"/>
        </a:p>
      </dgm:t>
    </dgm:pt>
    <dgm:pt modelId="{4B5856B8-C382-4D63-B2AA-59077B6A1224}" type="sibTrans" cxnId="{E5905F1C-59CE-43DC-9A39-E399F7E7BD1C}">
      <dgm:prSet/>
      <dgm:spPr/>
      <dgm:t>
        <a:bodyPr/>
        <a:lstStyle/>
        <a:p>
          <a:endParaRPr lang="fr-FR"/>
        </a:p>
      </dgm:t>
    </dgm:pt>
    <dgm:pt modelId="{F33FF990-E4E3-47D1-AD9F-C94C6217626D}">
      <dgm:prSet phldrT="[Texte]"/>
      <dgm:spPr>
        <a:ln>
          <a:solidFill>
            <a:schemeClr val="tx1"/>
          </a:solidFill>
        </a:ln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III- Livrables attendus</a:t>
          </a:r>
        </a:p>
      </dgm:t>
    </dgm:pt>
    <dgm:pt modelId="{2DC46A7D-71ED-4FF5-AE4D-9D8657ADD77A}" type="parTrans" cxnId="{FE0D72AB-E5C9-4528-AF4C-56D5E2829B66}">
      <dgm:prSet/>
      <dgm:spPr/>
      <dgm:t>
        <a:bodyPr/>
        <a:lstStyle/>
        <a:p>
          <a:endParaRPr lang="fr-FR"/>
        </a:p>
      </dgm:t>
    </dgm:pt>
    <dgm:pt modelId="{E8CD779C-37FE-4DAD-9ACE-167908CA5662}" type="sibTrans" cxnId="{FE0D72AB-E5C9-4528-AF4C-56D5E2829B66}">
      <dgm:prSet/>
      <dgm:spPr/>
      <dgm:t>
        <a:bodyPr/>
        <a:lstStyle/>
        <a:p>
          <a:endParaRPr lang="fr-FR"/>
        </a:p>
      </dgm:t>
    </dgm:pt>
    <dgm:pt modelId="{7C958171-1A3A-4422-A476-22880A493A97}">
      <dgm:prSet phldrT="[Texte]"/>
      <dgm:spPr>
        <a:ln>
          <a:solidFill>
            <a:schemeClr val="tx1"/>
          </a:solidFill>
        </a:ln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IV- Choix des outils techniques</a:t>
          </a:r>
        </a:p>
      </dgm:t>
    </dgm:pt>
    <dgm:pt modelId="{9EAD4589-CC21-47F4-8F81-DA1634FC7EA4}" type="parTrans" cxnId="{BA2BBA94-56ED-4D83-B025-758F41F1972E}">
      <dgm:prSet/>
      <dgm:spPr/>
      <dgm:t>
        <a:bodyPr/>
        <a:lstStyle/>
        <a:p>
          <a:endParaRPr lang="fr-FR"/>
        </a:p>
      </dgm:t>
    </dgm:pt>
    <dgm:pt modelId="{E3D454A8-9E9F-43AE-9FEF-C87074162042}" type="sibTrans" cxnId="{BA2BBA94-56ED-4D83-B025-758F41F1972E}">
      <dgm:prSet/>
      <dgm:spPr/>
      <dgm:t>
        <a:bodyPr/>
        <a:lstStyle/>
        <a:p>
          <a:endParaRPr lang="fr-FR"/>
        </a:p>
      </dgm:t>
    </dgm:pt>
    <dgm:pt modelId="{9FC69419-D096-44BC-A387-9B94A66AA520}">
      <dgm:prSet phldrT="[Texte]"/>
      <dgm:spPr>
        <a:ln>
          <a:solidFill>
            <a:schemeClr val="tx1"/>
          </a:solidFill>
        </a:ln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V- Démonstration </a:t>
          </a:r>
        </a:p>
      </dgm:t>
    </dgm:pt>
    <dgm:pt modelId="{3A887D6B-9E28-4C9F-AC2A-94D32C0DE294}" type="parTrans" cxnId="{134B9F53-FDCB-48A4-B03A-7FC7A927E832}">
      <dgm:prSet/>
      <dgm:spPr/>
      <dgm:t>
        <a:bodyPr/>
        <a:lstStyle/>
        <a:p>
          <a:endParaRPr lang="fr-FR"/>
        </a:p>
      </dgm:t>
    </dgm:pt>
    <dgm:pt modelId="{DAC35597-3819-482C-B5E9-573C0035587D}" type="sibTrans" cxnId="{134B9F53-FDCB-48A4-B03A-7FC7A927E832}">
      <dgm:prSet/>
      <dgm:spPr/>
      <dgm:t>
        <a:bodyPr/>
        <a:lstStyle/>
        <a:p>
          <a:endParaRPr lang="fr-FR"/>
        </a:p>
      </dgm:t>
    </dgm:pt>
    <dgm:pt modelId="{C900E75C-CEA4-4001-A8FF-805079E3511B}" type="pres">
      <dgm:prSet presAssocID="{A4DC07BC-108D-4511-8419-D17660DE66BA}" presName="Name0" presStyleCnt="0">
        <dgm:presLayoutVars>
          <dgm:dir/>
          <dgm:animLvl val="lvl"/>
          <dgm:resizeHandles val="exact"/>
        </dgm:presLayoutVars>
      </dgm:prSet>
      <dgm:spPr/>
    </dgm:pt>
    <dgm:pt modelId="{55818323-8CAD-47B1-A4E4-EE4F22ADC074}" type="pres">
      <dgm:prSet presAssocID="{C0FF4C26-D504-4981-A81B-EECB7C3E4F6B}" presName="parTxOnly" presStyleLbl="node1" presStyleIdx="0" presStyleCnt="5" custLinFactX="-15160" custLinFactNeighborX="-100000" custLinFactNeighborY="-10862">
        <dgm:presLayoutVars>
          <dgm:chMax val="0"/>
          <dgm:chPref val="0"/>
          <dgm:bulletEnabled val="1"/>
        </dgm:presLayoutVars>
      </dgm:prSet>
      <dgm:spPr/>
    </dgm:pt>
    <dgm:pt modelId="{6B90F3E7-3528-40AD-BAEA-22FA842CD86A}" type="pres">
      <dgm:prSet presAssocID="{5FE62F64-F5BE-4BC9-8B93-E0EA536AC99D}" presName="parTxOnlySpace" presStyleCnt="0"/>
      <dgm:spPr/>
    </dgm:pt>
    <dgm:pt modelId="{B913C83B-608B-4D81-B6F0-FDD157A4D35E}" type="pres">
      <dgm:prSet presAssocID="{B98801C1-ED8C-4A70-864B-37071BE88F8D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6B8B3B9C-3510-4D2A-8C2A-6CE14E58134A}" type="pres">
      <dgm:prSet presAssocID="{4B5856B8-C382-4D63-B2AA-59077B6A1224}" presName="parTxOnlySpace" presStyleCnt="0"/>
      <dgm:spPr/>
    </dgm:pt>
    <dgm:pt modelId="{D7D9509F-4198-4790-BFA9-B438A0393885}" type="pres">
      <dgm:prSet presAssocID="{F33FF990-E4E3-47D1-AD9F-C94C6217626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7548BCD-38BD-4B4A-B939-8BC2CAAC6004}" type="pres">
      <dgm:prSet presAssocID="{E8CD779C-37FE-4DAD-9ACE-167908CA5662}" presName="parTxOnlySpace" presStyleCnt="0"/>
      <dgm:spPr/>
    </dgm:pt>
    <dgm:pt modelId="{FB107D4E-AB1B-41CD-A1ED-BD48140CCB57}" type="pres">
      <dgm:prSet presAssocID="{7C958171-1A3A-4422-A476-22880A493A9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48B269F2-AD5A-4BB2-BF2B-95ACEE41C08E}" type="pres">
      <dgm:prSet presAssocID="{E3D454A8-9E9F-43AE-9FEF-C87074162042}" presName="parTxOnlySpace" presStyleCnt="0"/>
      <dgm:spPr/>
    </dgm:pt>
    <dgm:pt modelId="{E592441C-7C1C-4F46-9ADC-7D0E3608C0D5}" type="pres">
      <dgm:prSet presAssocID="{9FC69419-D096-44BC-A387-9B94A66AA520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CEB1E06-DDE3-4793-AD7E-1D55AE169573}" type="presOf" srcId="{F33FF990-E4E3-47D1-AD9F-C94C6217626D}" destId="{D7D9509F-4198-4790-BFA9-B438A0393885}" srcOrd="0" destOrd="0" presId="urn:microsoft.com/office/officeart/2005/8/layout/chevron1"/>
    <dgm:cxn modelId="{E5905F1C-59CE-43DC-9A39-E399F7E7BD1C}" srcId="{A4DC07BC-108D-4511-8419-D17660DE66BA}" destId="{B98801C1-ED8C-4A70-864B-37071BE88F8D}" srcOrd="1" destOrd="0" parTransId="{3BAB8684-9423-4A3B-A27D-C94136206DCB}" sibTransId="{4B5856B8-C382-4D63-B2AA-59077B6A1224}"/>
    <dgm:cxn modelId="{15CAE91E-03A3-4B5F-AA77-0D52C38E32E4}" type="presOf" srcId="{A4DC07BC-108D-4511-8419-D17660DE66BA}" destId="{C900E75C-CEA4-4001-A8FF-805079E3511B}" srcOrd="0" destOrd="0" presId="urn:microsoft.com/office/officeart/2005/8/layout/chevron1"/>
    <dgm:cxn modelId="{7E148873-1E19-4240-B549-E821E8A8B1F6}" type="presOf" srcId="{B98801C1-ED8C-4A70-864B-37071BE88F8D}" destId="{B913C83B-608B-4D81-B6F0-FDD157A4D35E}" srcOrd="0" destOrd="0" presId="urn:microsoft.com/office/officeart/2005/8/layout/chevron1"/>
    <dgm:cxn modelId="{134B9F53-FDCB-48A4-B03A-7FC7A927E832}" srcId="{A4DC07BC-108D-4511-8419-D17660DE66BA}" destId="{9FC69419-D096-44BC-A387-9B94A66AA520}" srcOrd="4" destOrd="0" parTransId="{3A887D6B-9E28-4C9F-AC2A-94D32C0DE294}" sibTransId="{DAC35597-3819-482C-B5E9-573C0035587D}"/>
    <dgm:cxn modelId="{13CDC987-AACD-4485-8122-F509A16C8823}" type="presOf" srcId="{7C958171-1A3A-4422-A476-22880A493A97}" destId="{FB107D4E-AB1B-41CD-A1ED-BD48140CCB57}" srcOrd="0" destOrd="0" presId="urn:microsoft.com/office/officeart/2005/8/layout/chevron1"/>
    <dgm:cxn modelId="{BA2BBA94-56ED-4D83-B025-758F41F1972E}" srcId="{A4DC07BC-108D-4511-8419-D17660DE66BA}" destId="{7C958171-1A3A-4422-A476-22880A493A97}" srcOrd="3" destOrd="0" parTransId="{9EAD4589-CC21-47F4-8F81-DA1634FC7EA4}" sibTransId="{E3D454A8-9E9F-43AE-9FEF-C87074162042}"/>
    <dgm:cxn modelId="{E7B4B09A-C00C-4EED-895A-B41ABF89DA97}" type="presOf" srcId="{C0FF4C26-D504-4981-A81B-EECB7C3E4F6B}" destId="{55818323-8CAD-47B1-A4E4-EE4F22ADC074}" srcOrd="0" destOrd="0" presId="urn:microsoft.com/office/officeart/2005/8/layout/chevron1"/>
    <dgm:cxn modelId="{FE0D72AB-E5C9-4528-AF4C-56D5E2829B66}" srcId="{A4DC07BC-108D-4511-8419-D17660DE66BA}" destId="{F33FF990-E4E3-47D1-AD9F-C94C6217626D}" srcOrd="2" destOrd="0" parTransId="{2DC46A7D-71ED-4FF5-AE4D-9D8657ADD77A}" sibTransId="{E8CD779C-37FE-4DAD-9ACE-167908CA5662}"/>
    <dgm:cxn modelId="{BCEA6AE0-123B-4C35-8819-0B8866AE34A6}" type="presOf" srcId="{9FC69419-D096-44BC-A387-9B94A66AA520}" destId="{E592441C-7C1C-4F46-9ADC-7D0E3608C0D5}" srcOrd="0" destOrd="0" presId="urn:microsoft.com/office/officeart/2005/8/layout/chevron1"/>
    <dgm:cxn modelId="{DB8077EE-0700-473B-A0E8-29DFC8759656}" srcId="{A4DC07BC-108D-4511-8419-D17660DE66BA}" destId="{C0FF4C26-D504-4981-A81B-EECB7C3E4F6B}" srcOrd="0" destOrd="0" parTransId="{2538D74B-63AA-4698-B624-BF96A48B7F07}" sibTransId="{5FE62F64-F5BE-4BC9-8B93-E0EA536AC99D}"/>
    <dgm:cxn modelId="{3E312DEC-FF0E-4F1E-AC27-F96383E2C65D}" type="presParOf" srcId="{C900E75C-CEA4-4001-A8FF-805079E3511B}" destId="{55818323-8CAD-47B1-A4E4-EE4F22ADC074}" srcOrd="0" destOrd="0" presId="urn:microsoft.com/office/officeart/2005/8/layout/chevron1"/>
    <dgm:cxn modelId="{FA515ACA-C6DB-4EBE-B9F2-5345DCE742AD}" type="presParOf" srcId="{C900E75C-CEA4-4001-A8FF-805079E3511B}" destId="{6B90F3E7-3528-40AD-BAEA-22FA842CD86A}" srcOrd="1" destOrd="0" presId="urn:microsoft.com/office/officeart/2005/8/layout/chevron1"/>
    <dgm:cxn modelId="{E60F6E13-3ED0-4A32-BFD1-8A9CCACD2006}" type="presParOf" srcId="{C900E75C-CEA4-4001-A8FF-805079E3511B}" destId="{B913C83B-608B-4D81-B6F0-FDD157A4D35E}" srcOrd="2" destOrd="0" presId="urn:microsoft.com/office/officeart/2005/8/layout/chevron1"/>
    <dgm:cxn modelId="{704BE344-5993-426E-9440-EF9E4F4AC192}" type="presParOf" srcId="{C900E75C-CEA4-4001-A8FF-805079E3511B}" destId="{6B8B3B9C-3510-4D2A-8C2A-6CE14E58134A}" srcOrd="3" destOrd="0" presId="urn:microsoft.com/office/officeart/2005/8/layout/chevron1"/>
    <dgm:cxn modelId="{3F064C55-9897-4798-B29B-61284B5E6486}" type="presParOf" srcId="{C900E75C-CEA4-4001-A8FF-805079E3511B}" destId="{D7D9509F-4198-4790-BFA9-B438A0393885}" srcOrd="4" destOrd="0" presId="urn:microsoft.com/office/officeart/2005/8/layout/chevron1"/>
    <dgm:cxn modelId="{551D79C2-CB78-409A-A9FA-AF7981F81E5D}" type="presParOf" srcId="{C900E75C-CEA4-4001-A8FF-805079E3511B}" destId="{07548BCD-38BD-4B4A-B939-8BC2CAAC6004}" srcOrd="5" destOrd="0" presId="urn:microsoft.com/office/officeart/2005/8/layout/chevron1"/>
    <dgm:cxn modelId="{5C0AEB78-226F-4E24-ADC0-11C12B5C4DD5}" type="presParOf" srcId="{C900E75C-CEA4-4001-A8FF-805079E3511B}" destId="{FB107D4E-AB1B-41CD-A1ED-BD48140CCB57}" srcOrd="6" destOrd="0" presId="urn:microsoft.com/office/officeart/2005/8/layout/chevron1"/>
    <dgm:cxn modelId="{B01A091F-6BE4-40F8-B030-C7C8CE002990}" type="presParOf" srcId="{C900E75C-CEA4-4001-A8FF-805079E3511B}" destId="{48B269F2-AD5A-4BB2-BF2B-95ACEE41C08E}" srcOrd="7" destOrd="0" presId="urn:microsoft.com/office/officeart/2005/8/layout/chevron1"/>
    <dgm:cxn modelId="{524F3B3F-4FFD-4D52-850E-C7314A091388}" type="presParOf" srcId="{C900E75C-CEA4-4001-A8FF-805079E3511B}" destId="{E592441C-7C1C-4F46-9ADC-7D0E3608C0D5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4DD576-AE7E-47E0-9071-B7C769FCC39D}">
      <dsp:nvSpPr>
        <dsp:cNvPr id="0" name=""/>
        <dsp:cNvSpPr/>
      </dsp:nvSpPr>
      <dsp:spPr>
        <a:xfrm rot="5400000">
          <a:off x="-127257" y="128382"/>
          <a:ext cx="848380" cy="593866"/>
        </a:xfrm>
        <a:prstGeom prst="chevron">
          <a:avLst/>
        </a:prstGeom>
        <a:solidFill>
          <a:schemeClr val="tx1"/>
        </a:solidFill>
        <a:ln w="15875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700" kern="1200" dirty="0"/>
            <a:t>Présentation </a:t>
          </a:r>
        </a:p>
      </dsp:txBody>
      <dsp:txXfrm rot="-5400000">
        <a:off x="0" y="298058"/>
        <a:ext cx="593866" cy="254514"/>
      </dsp:txXfrm>
    </dsp:sp>
    <dsp:sp modelId="{831FC646-35D4-43B5-A9F5-D1E73C68C629}">
      <dsp:nvSpPr>
        <dsp:cNvPr id="0" name=""/>
        <dsp:cNvSpPr/>
      </dsp:nvSpPr>
      <dsp:spPr>
        <a:xfrm rot="5400000">
          <a:off x="5050409" y="-4455417"/>
          <a:ext cx="551447" cy="946453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3400" kern="1200" dirty="0"/>
            <a:t>I- Présentation du sujet</a:t>
          </a:r>
        </a:p>
      </dsp:txBody>
      <dsp:txXfrm rot="-5400000">
        <a:off x="593867" y="28044"/>
        <a:ext cx="9437614" cy="497609"/>
      </dsp:txXfrm>
    </dsp:sp>
    <dsp:sp modelId="{71D443D7-6C1C-4BCA-A896-66AE4FCE8532}">
      <dsp:nvSpPr>
        <dsp:cNvPr id="0" name=""/>
        <dsp:cNvSpPr/>
      </dsp:nvSpPr>
      <dsp:spPr>
        <a:xfrm rot="5400000">
          <a:off x="-127257" y="855921"/>
          <a:ext cx="848380" cy="593866"/>
        </a:xfrm>
        <a:prstGeom prst="chevron">
          <a:avLst/>
        </a:prstGeom>
        <a:solidFill>
          <a:schemeClr val="tx1"/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700" kern="1200" dirty="0"/>
            <a:t>Organisation</a:t>
          </a:r>
        </a:p>
      </dsp:txBody>
      <dsp:txXfrm rot="-5400000">
        <a:off x="0" y="1025597"/>
        <a:ext cx="593866" cy="254514"/>
      </dsp:txXfrm>
    </dsp:sp>
    <dsp:sp modelId="{E03FEE9A-CDC7-450E-A74A-D602992C3386}">
      <dsp:nvSpPr>
        <dsp:cNvPr id="0" name=""/>
        <dsp:cNvSpPr/>
      </dsp:nvSpPr>
      <dsp:spPr>
        <a:xfrm rot="5400000">
          <a:off x="5050409" y="-3727878"/>
          <a:ext cx="551447" cy="946453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3400" kern="1200" dirty="0"/>
            <a:t>II- Répartition des tâches</a:t>
          </a:r>
        </a:p>
      </dsp:txBody>
      <dsp:txXfrm rot="-5400000">
        <a:off x="593867" y="755583"/>
        <a:ext cx="9437614" cy="497609"/>
      </dsp:txXfrm>
    </dsp:sp>
    <dsp:sp modelId="{4BF0F542-C22D-47FC-A465-596C7A5731AD}">
      <dsp:nvSpPr>
        <dsp:cNvPr id="0" name=""/>
        <dsp:cNvSpPr/>
      </dsp:nvSpPr>
      <dsp:spPr>
        <a:xfrm rot="5400000">
          <a:off x="-127257" y="1583460"/>
          <a:ext cx="848380" cy="593866"/>
        </a:xfrm>
        <a:prstGeom prst="chevron">
          <a:avLst/>
        </a:prstGeom>
        <a:solidFill>
          <a:schemeClr val="tx1"/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700" kern="1200" dirty="0"/>
            <a:t>Livrable</a:t>
          </a:r>
        </a:p>
      </dsp:txBody>
      <dsp:txXfrm rot="-5400000">
        <a:off x="0" y="1753136"/>
        <a:ext cx="593866" cy="254514"/>
      </dsp:txXfrm>
    </dsp:sp>
    <dsp:sp modelId="{5C8D452B-14C6-4063-9950-8D99DCE07EDD}">
      <dsp:nvSpPr>
        <dsp:cNvPr id="0" name=""/>
        <dsp:cNvSpPr/>
      </dsp:nvSpPr>
      <dsp:spPr>
        <a:xfrm rot="5400000">
          <a:off x="5050409" y="-3000339"/>
          <a:ext cx="551447" cy="946453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3400" kern="1200" dirty="0"/>
            <a:t>III- Livrables attendus</a:t>
          </a:r>
        </a:p>
      </dsp:txBody>
      <dsp:txXfrm rot="-5400000">
        <a:off x="593867" y="1483122"/>
        <a:ext cx="9437614" cy="497609"/>
      </dsp:txXfrm>
    </dsp:sp>
    <dsp:sp modelId="{CFCBECA8-C821-44A2-8EC2-AFA9A0AAAC2B}">
      <dsp:nvSpPr>
        <dsp:cNvPr id="0" name=""/>
        <dsp:cNvSpPr/>
      </dsp:nvSpPr>
      <dsp:spPr>
        <a:xfrm rot="5400000">
          <a:off x="-127257" y="2310999"/>
          <a:ext cx="848380" cy="593866"/>
        </a:xfrm>
        <a:prstGeom prst="chevron">
          <a:avLst/>
        </a:prstGeom>
        <a:solidFill>
          <a:schemeClr val="tx1"/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700" kern="1200" dirty="0"/>
            <a:t>Choix techniques</a:t>
          </a:r>
        </a:p>
      </dsp:txBody>
      <dsp:txXfrm rot="-5400000">
        <a:off x="0" y="2480675"/>
        <a:ext cx="593866" cy="254514"/>
      </dsp:txXfrm>
    </dsp:sp>
    <dsp:sp modelId="{9B695170-7FF6-4441-B354-582F1EAD47E9}">
      <dsp:nvSpPr>
        <dsp:cNvPr id="0" name=""/>
        <dsp:cNvSpPr/>
      </dsp:nvSpPr>
      <dsp:spPr>
        <a:xfrm rot="5400000">
          <a:off x="5050409" y="-2272800"/>
          <a:ext cx="551447" cy="946453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3400" kern="1200" dirty="0"/>
            <a:t>IV- Choix des outils techniques</a:t>
          </a:r>
        </a:p>
      </dsp:txBody>
      <dsp:txXfrm rot="-5400000">
        <a:off x="593867" y="2210661"/>
        <a:ext cx="9437614" cy="497609"/>
      </dsp:txXfrm>
    </dsp:sp>
    <dsp:sp modelId="{B43AF651-92E9-4426-808C-DD765CE68C13}">
      <dsp:nvSpPr>
        <dsp:cNvPr id="0" name=""/>
        <dsp:cNvSpPr/>
      </dsp:nvSpPr>
      <dsp:spPr>
        <a:xfrm rot="5400000">
          <a:off x="-127257" y="3038538"/>
          <a:ext cx="848380" cy="593866"/>
        </a:xfrm>
        <a:prstGeom prst="chevron">
          <a:avLst/>
        </a:prstGeom>
        <a:solidFill>
          <a:schemeClr val="tx1"/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700" kern="1200" dirty="0"/>
            <a:t>Démonstration</a:t>
          </a:r>
        </a:p>
      </dsp:txBody>
      <dsp:txXfrm rot="-5400000">
        <a:off x="0" y="3208214"/>
        <a:ext cx="593866" cy="254514"/>
      </dsp:txXfrm>
    </dsp:sp>
    <dsp:sp modelId="{04E66EE2-BD6B-4800-8362-D14C0E7A96D9}">
      <dsp:nvSpPr>
        <dsp:cNvPr id="0" name=""/>
        <dsp:cNvSpPr/>
      </dsp:nvSpPr>
      <dsp:spPr>
        <a:xfrm rot="5400000">
          <a:off x="5050409" y="-1545261"/>
          <a:ext cx="551447" cy="946453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3400" kern="1200" dirty="0"/>
            <a:t>V- Démonstration</a:t>
          </a:r>
        </a:p>
      </dsp:txBody>
      <dsp:txXfrm rot="-5400000">
        <a:off x="593867" y="2938200"/>
        <a:ext cx="9437614" cy="4976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59C31-0018-419D-88F6-CBDC7C386D68}">
      <dsp:nvSpPr>
        <dsp:cNvPr id="0" name=""/>
        <dsp:cNvSpPr/>
      </dsp:nvSpPr>
      <dsp:spPr>
        <a:xfrm>
          <a:off x="-4251287" y="-652255"/>
          <a:ext cx="5065299" cy="5065299"/>
        </a:xfrm>
        <a:prstGeom prst="blockArc">
          <a:avLst>
            <a:gd name="adj1" fmla="val 18900000"/>
            <a:gd name="adj2" fmla="val 2700000"/>
            <a:gd name="adj3" fmla="val 426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7B4E6C-F4D6-4992-AB4B-8E79584C9799}">
      <dsp:nvSpPr>
        <dsp:cNvPr id="0" name=""/>
        <dsp:cNvSpPr/>
      </dsp:nvSpPr>
      <dsp:spPr>
        <a:xfrm>
          <a:off x="523498" y="376078"/>
          <a:ext cx="9484503" cy="7521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7025" tIns="104140" rIns="104140" bIns="10414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Contexte</a:t>
          </a:r>
        </a:p>
      </dsp:txBody>
      <dsp:txXfrm>
        <a:off x="523498" y="376078"/>
        <a:ext cx="9484503" cy="752157"/>
      </dsp:txXfrm>
    </dsp:sp>
    <dsp:sp modelId="{CF35C951-C921-4DAA-8577-4C49530E10C7}">
      <dsp:nvSpPr>
        <dsp:cNvPr id="0" name=""/>
        <dsp:cNvSpPr/>
      </dsp:nvSpPr>
      <dsp:spPr>
        <a:xfrm>
          <a:off x="53400" y="282059"/>
          <a:ext cx="940197" cy="940197"/>
        </a:xfrm>
        <a:prstGeom prst="ellipse">
          <a:avLst/>
        </a:prstGeom>
        <a:solidFill>
          <a:schemeClr val="tx1"/>
        </a:solidFill>
        <a:ln w="15875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4174AD-C06E-462C-A316-A3C72A801C7E}">
      <dsp:nvSpPr>
        <dsp:cNvPr id="0" name=""/>
        <dsp:cNvSpPr/>
      </dsp:nvSpPr>
      <dsp:spPr>
        <a:xfrm>
          <a:off x="796907" y="1504315"/>
          <a:ext cx="9211094" cy="7521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7025" tIns="104140" rIns="104140" bIns="10414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Choix du sujet</a:t>
          </a:r>
        </a:p>
      </dsp:txBody>
      <dsp:txXfrm>
        <a:off x="796907" y="1504315"/>
        <a:ext cx="9211094" cy="752157"/>
      </dsp:txXfrm>
    </dsp:sp>
    <dsp:sp modelId="{5E7BB84E-DBD6-4F1C-8CA5-9DCD2F49D2A9}">
      <dsp:nvSpPr>
        <dsp:cNvPr id="0" name=""/>
        <dsp:cNvSpPr/>
      </dsp:nvSpPr>
      <dsp:spPr>
        <a:xfrm>
          <a:off x="326809" y="1410295"/>
          <a:ext cx="940197" cy="940197"/>
        </a:xfrm>
        <a:prstGeom prst="ellipse">
          <a:avLst/>
        </a:prstGeom>
        <a:solidFill>
          <a:schemeClr val="tx1"/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F2B8C8-EB80-4445-B1A4-DCD4E5B36153}">
      <dsp:nvSpPr>
        <dsp:cNvPr id="0" name=""/>
        <dsp:cNvSpPr/>
      </dsp:nvSpPr>
      <dsp:spPr>
        <a:xfrm>
          <a:off x="523498" y="2632551"/>
          <a:ext cx="9484503" cy="7521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7025" tIns="104140" rIns="104140" bIns="10414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Objectifs</a:t>
          </a:r>
        </a:p>
      </dsp:txBody>
      <dsp:txXfrm>
        <a:off x="523498" y="2632551"/>
        <a:ext cx="9484503" cy="752157"/>
      </dsp:txXfrm>
    </dsp:sp>
    <dsp:sp modelId="{055A8A9C-2DAB-4456-827B-546349C6D89F}">
      <dsp:nvSpPr>
        <dsp:cNvPr id="0" name=""/>
        <dsp:cNvSpPr/>
      </dsp:nvSpPr>
      <dsp:spPr>
        <a:xfrm>
          <a:off x="53400" y="2538531"/>
          <a:ext cx="940197" cy="940197"/>
        </a:xfrm>
        <a:prstGeom prst="ellipse">
          <a:avLst/>
        </a:prstGeom>
        <a:solidFill>
          <a:schemeClr val="tx1"/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818323-8CAD-47B1-A4E4-EE4F22ADC074}">
      <dsp:nvSpPr>
        <dsp:cNvPr id="0" name=""/>
        <dsp:cNvSpPr/>
      </dsp:nvSpPr>
      <dsp:spPr>
        <a:xfrm>
          <a:off x="0" y="0"/>
          <a:ext cx="1768049" cy="625294"/>
        </a:xfrm>
        <a:prstGeom prst="chevron">
          <a:avLst/>
        </a:prstGeom>
        <a:solidFill>
          <a:schemeClr val="tx1"/>
        </a:solidFill>
        <a:ln w="15875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>
              <a:solidFill>
                <a:schemeClr val="bg1"/>
              </a:solidFill>
            </a:rPr>
            <a:t>I- Présentation </a:t>
          </a:r>
        </a:p>
      </dsp:txBody>
      <dsp:txXfrm>
        <a:off x="312647" y="0"/>
        <a:ext cx="1142755" cy="625294"/>
      </dsp:txXfrm>
    </dsp:sp>
    <dsp:sp modelId="{B913C83B-608B-4D81-B6F0-FDD157A4D35E}">
      <dsp:nvSpPr>
        <dsp:cNvPr id="0" name=""/>
        <dsp:cNvSpPr/>
      </dsp:nvSpPr>
      <dsp:spPr>
        <a:xfrm>
          <a:off x="1593231" y="0"/>
          <a:ext cx="1768049" cy="62529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>
              <a:solidFill>
                <a:schemeClr val="tx1"/>
              </a:solidFill>
            </a:rPr>
            <a:t>II- Répartition des tâches</a:t>
          </a:r>
        </a:p>
      </dsp:txBody>
      <dsp:txXfrm>
        <a:off x="1905878" y="0"/>
        <a:ext cx="1142755" cy="625294"/>
      </dsp:txXfrm>
    </dsp:sp>
    <dsp:sp modelId="{D7D9509F-4198-4790-BFA9-B438A0393885}">
      <dsp:nvSpPr>
        <dsp:cNvPr id="0" name=""/>
        <dsp:cNvSpPr/>
      </dsp:nvSpPr>
      <dsp:spPr>
        <a:xfrm>
          <a:off x="3184476" y="0"/>
          <a:ext cx="1768049" cy="62529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>
              <a:solidFill>
                <a:schemeClr val="tx1"/>
              </a:solidFill>
            </a:rPr>
            <a:t>III- Livrables attendus</a:t>
          </a:r>
        </a:p>
      </dsp:txBody>
      <dsp:txXfrm>
        <a:off x="3497123" y="0"/>
        <a:ext cx="1142755" cy="625294"/>
      </dsp:txXfrm>
    </dsp:sp>
    <dsp:sp modelId="{FB107D4E-AB1B-41CD-A1ED-BD48140CCB57}">
      <dsp:nvSpPr>
        <dsp:cNvPr id="0" name=""/>
        <dsp:cNvSpPr/>
      </dsp:nvSpPr>
      <dsp:spPr>
        <a:xfrm>
          <a:off x="4775721" y="0"/>
          <a:ext cx="1768049" cy="62529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>
              <a:solidFill>
                <a:schemeClr val="tx1"/>
              </a:solidFill>
            </a:rPr>
            <a:t>IV- Choix des outils techniques</a:t>
          </a:r>
        </a:p>
      </dsp:txBody>
      <dsp:txXfrm>
        <a:off x="5088368" y="0"/>
        <a:ext cx="1142755" cy="625294"/>
      </dsp:txXfrm>
    </dsp:sp>
    <dsp:sp modelId="{E592441C-7C1C-4F46-9ADC-7D0E3608C0D5}">
      <dsp:nvSpPr>
        <dsp:cNvPr id="0" name=""/>
        <dsp:cNvSpPr/>
      </dsp:nvSpPr>
      <dsp:spPr>
        <a:xfrm>
          <a:off x="6366966" y="0"/>
          <a:ext cx="1768049" cy="62529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>
              <a:solidFill>
                <a:schemeClr val="tx1"/>
              </a:solidFill>
            </a:rPr>
            <a:t>V- Démonstration </a:t>
          </a:r>
        </a:p>
      </dsp:txBody>
      <dsp:txXfrm>
        <a:off x="6679613" y="0"/>
        <a:ext cx="1142755" cy="6252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C2D11A-4A4C-4762-9A3D-38B816BFA086}" type="datetimeFigureOut">
              <a:rPr lang="fr-FR" smtClean="0"/>
              <a:t>13/04/2024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29993-E93F-4628-BDE0-2946103AC1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19978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3E8838-E61C-436D-81FA-CFC9A861CF2C}" type="datetimeFigureOut">
              <a:rPr lang="fr-FR" noProof="0" smtClean="0"/>
              <a:t>10/04/2024</a:t>
            </a:fld>
            <a:endParaRPr lang="fr-FR" noProof="0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noProof="0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  <a:p>
            <a:pPr lvl="3"/>
            <a:r>
              <a:rPr lang="fr-FR" noProof="0" dirty="0"/>
              <a:t>Quatrième niveau</a:t>
            </a:r>
          </a:p>
          <a:p>
            <a:pPr lvl="4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B0C060-F7D4-4C65-826A-795CA5BE88E2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31712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773759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53385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50696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8070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307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60393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6479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00128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4115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5614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28858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B0C060-F7D4-4C65-826A-795CA5BE88E2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7950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8146A4-44E1-4D77-BEA0-F72EFFABA36C}" type="datetime1">
              <a:rPr lang="fr-FR" noProof="0" smtClean="0"/>
              <a:t>10/04/2024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21F91D-11BD-4275-BF72-54389C898D27}" type="datetime1">
              <a:rPr lang="fr-FR" noProof="0" smtClean="0"/>
              <a:t>10/04/2024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C22817-F520-4E67-928E-E951CE7937B1}" type="datetime1">
              <a:rPr lang="fr-FR" noProof="0" smtClean="0"/>
              <a:t>10/04/2024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2474CA-2DD6-417A-B564-5E43AF84227E}" type="datetime1">
              <a:rPr lang="fr-FR" noProof="0" smtClean="0"/>
              <a:t>10/04/2024</a:t>
            </a:fld>
            <a:endParaRPr lang="fr-FR" noProof="0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58F209-90C2-4191-BC1E-DC8B0940B27C}" type="datetime1">
              <a:rPr lang="fr-FR" noProof="0" smtClean="0"/>
              <a:t>10/04/2024</a:t>
            </a:fld>
            <a:endParaRPr lang="fr-FR" noProof="0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12" name="Espace réservé au numéro de diapositive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89E79F-60E0-4203-B1BD-CB873981EE9E}" type="datetime1">
              <a:rPr lang="fr-FR" noProof="0" smtClean="0"/>
              <a:t>10/04/2024</a:t>
            </a:fld>
            <a:endParaRPr lang="fr-FR" noProof="0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9889F7-AE88-4248-9215-9B2810DB41E0}" type="datetime1">
              <a:rPr lang="fr-FR" noProof="0" smtClean="0"/>
              <a:t>10/04/2024</a:t>
            </a:fld>
            <a:endParaRPr lang="fr-FR" noProof="0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DF274741-3F28-42AA-836A-CD8C8180C0BA}" type="datetime1">
              <a:rPr lang="fr-FR" noProof="0" smtClean="0"/>
              <a:t>10/04/2024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0AAF605B-F654-4F73-8990-53881A65802E}" type="datetime1">
              <a:rPr lang="fr-FR" noProof="0" smtClean="0"/>
              <a:t>10/04/2024</a:t>
            </a:fld>
            <a:endParaRPr lang="fr-FR" noProof="0" dirty="0"/>
          </a:p>
        </p:txBody>
      </p:sp>
      <p:sp>
        <p:nvSpPr>
          <p:cNvPr id="6" name="Espace réservé au pied de page 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1CAAA61-4031-41E8-8F4C-FE4DC6BD0EC4}" type="datetime1">
              <a:rPr lang="fr-FR" noProof="0" smtClean="0"/>
              <a:t>10/04/2024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5" Type="http://schemas.openxmlformats.org/officeDocument/2006/relationships/image" Target="../media/image2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26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28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9.png"/><Relationship Id="rId11" Type="http://schemas.openxmlformats.org/officeDocument/2006/relationships/image" Target="../media/image16.png"/><Relationship Id="rId5" Type="http://schemas.openxmlformats.org/officeDocument/2006/relationships/image" Target="../media/image6.png"/><Relationship Id="rId10" Type="http://schemas.openxmlformats.org/officeDocument/2006/relationships/image" Target="../media/image27.png"/><Relationship Id="rId4" Type="http://schemas.openxmlformats.org/officeDocument/2006/relationships/image" Target="../media/image4.png"/><Relationship Id="rId9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3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13" Type="http://schemas.microsoft.com/office/2007/relationships/diagramDrawing" Target="../diagrams/drawing3.xml"/><Relationship Id="rId3" Type="http://schemas.openxmlformats.org/officeDocument/2006/relationships/notesSlide" Target="../notesSlides/notesSlide4.xml"/><Relationship Id="rId7" Type="http://schemas.openxmlformats.org/officeDocument/2006/relationships/diagramColors" Target="../diagrams/colors2.xml"/><Relationship Id="rId12" Type="http://schemas.openxmlformats.org/officeDocument/2006/relationships/diagramColors" Target="../diagrams/colors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diagramQuickStyle" Target="../diagrams/quickStyle2.xml"/><Relationship Id="rId11" Type="http://schemas.openxmlformats.org/officeDocument/2006/relationships/diagramQuickStyle" Target="../diagrams/quickStyle3.xml"/><Relationship Id="rId5" Type="http://schemas.openxmlformats.org/officeDocument/2006/relationships/diagramLayout" Target="../diagrams/layout2.xml"/><Relationship Id="rId10" Type="http://schemas.openxmlformats.org/officeDocument/2006/relationships/diagramLayout" Target="../diagrams/layout3.xml"/><Relationship Id="rId4" Type="http://schemas.openxmlformats.org/officeDocument/2006/relationships/diagramData" Target="../diagrams/data2.xml"/><Relationship Id="rId9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Image 3" descr="Gros plan sur une feuille de papier avec un crayon en haut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rtlCol="0" anchor="b">
            <a:normAutofit/>
          </a:bodyPr>
          <a:lstStyle/>
          <a:p>
            <a:r>
              <a:rPr lang="fr-FR" sz="4400" dirty="0">
                <a:solidFill>
                  <a:schemeClr val="tx1"/>
                </a:solidFill>
              </a:rPr>
              <a:t>Soccer Stats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/>
          </a:bodyPr>
          <a:lstStyle/>
          <a:p>
            <a:pPr rtl="0">
              <a:lnSpc>
                <a:spcPct val="100000"/>
              </a:lnSpc>
            </a:pPr>
            <a:r>
              <a:rPr lang="fr-FR" sz="1600" dirty="0" err="1"/>
              <a:t>Ydays</a:t>
            </a:r>
            <a:r>
              <a:rPr lang="fr-FR" sz="1600" dirty="0"/>
              <a:t> </a:t>
            </a:r>
          </a:p>
        </p:txBody>
      </p: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pic>
        <p:nvPicPr>
          <p:cNvPr id="6" name="Image 5" descr="Une image contenant texte, affiche, illustration&#10;&#10;Description générée automatiquement">
            <a:extLst>
              <a:ext uri="{FF2B5EF4-FFF2-40B4-BE49-F238E27FC236}">
                <a16:creationId xmlns:a16="http://schemas.microsoft.com/office/drawing/2014/main" id="{F4B0A84C-7B71-E588-55D4-415215F941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5800" y="1240854"/>
            <a:ext cx="1302734" cy="1832659"/>
          </a:xfrm>
          <a:prstGeom prst="rect">
            <a:avLst/>
          </a:prstGeom>
        </p:spPr>
      </p:pic>
      <p:pic>
        <p:nvPicPr>
          <p:cNvPr id="8" name="Image 7" descr="Une image contenant noir, obscurité&#10;&#10;Description générée automatiquement">
            <a:extLst>
              <a:ext uri="{FF2B5EF4-FFF2-40B4-BE49-F238E27FC236}">
                <a16:creationId xmlns:a16="http://schemas.microsoft.com/office/drawing/2014/main" id="{E24C1CD5-76E4-568F-550D-677D85523A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57490" y="131650"/>
            <a:ext cx="1123217" cy="457200"/>
          </a:xfrm>
          <a:prstGeom prst="rect">
            <a:avLst/>
          </a:prstGeom>
        </p:spPr>
      </p:pic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674438B0-3005-2AEC-F74D-F491C37B1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dirty="0"/>
              <a:t>TEAM SOCCER STATS - YDAYS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6285A15F-B971-0AFE-72D1-879502DE0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1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sz="3600" b="1" u="sng" dirty="0"/>
              <a:t>IV-</a:t>
            </a:r>
            <a:r>
              <a:rPr lang="fr-FR" b="1" u="sng" dirty="0"/>
              <a:t> </a:t>
            </a:r>
            <a:r>
              <a:rPr lang="fr-FR" sz="3200" b="1" u="sng" dirty="0"/>
              <a:t>Choix techniques 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2D2731-5173-BF68-137A-F95FEBC4A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C50FBEA-24E8-0227-2DC4-89F864720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10</a:t>
            </a:fld>
            <a:endParaRPr lang="fr-FR" noProof="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80CDF6F-105D-5319-292A-8F4E132033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1027" y="2763488"/>
            <a:ext cx="1460839" cy="145075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218A3C3-40C2-EBCE-1784-FB8FABD370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3344" y="2636880"/>
            <a:ext cx="2263336" cy="157747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219ABF6-13FF-CC26-45E2-59F651BB14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5490" y="2728217"/>
            <a:ext cx="2080440" cy="148602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B001786-5653-076A-2431-5370A6CD4F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71290" y="3059473"/>
            <a:ext cx="1876868" cy="115499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261DF71F-289D-543F-682F-F9B8ED7589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3733" y="2598889"/>
            <a:ext cx="1082134" cy="1615580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A03A7731-2A99-2CF2-F972-ACF072488A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5579" y="4706672"/>
            <a:ext cx="1082134" cy="1154996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3F64307D-C32D-4AF2-A019-23F6042C727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66922" y="4674576"/>
            <a:ext cx="1677974" cy="1307043"/>
          </a:xfrm>
          <a:prstGeom prst="rect">
            <a:avLst/>
          </a:prstGeom>
        </p:spPr>
      </p:pic>
      <p:grpSp>
        <p:nvGrpSpPr>
          <p:cNvPr id="27" name="Groupe 26">
            <a:extLst>
              <a:ext uri="{FF2B5EF4-FFF2-40B4-BE49-F238E27FC236}">
                <a16:creationId xmlns:a16="http://schemas.microsoft.com/office/drawing/2014/main" id="{9C7A81D2-B0EE-C9DE-1D58-9E962A5DB8DA}"/>
              </a:ext>
            </a:extLst>
          </p:cNvPr>
          <p:cNvGrpSpPr/>
          <p:nvPr/>
        </p:nvGrpSpPr>
        <p:grpSpPr>
          <a:xfrm>
            <a:off x="1163733" y="180124"/>
            <a:ext cx="1768049" cy="625294"/>
            <a:chOff x="0" y="0"/>
            <a:chExt cx="1768049" cy="625294"/>
          </a:xfrm>
          <a:solidFill>
            <a:schemeClr val="accent1"/>
          </a:solidFill>
        </p:grpSpPr>
        <p:sp>
          <p:nvSpPr>
            <p:cNvPr id="28" name="Flèche : chevron 27">
              <a:extLst>
                <a:ext uri="{FF2B5EF4-FFF2-40B4-BE49-F238E27FC236}">
                  <a16:creationId xmlns:a16="http://schemas.microsoft.com/office/drawing/2014/main" id="{D01F56F9-907F-2C73-55EE-55E43952A4A2}"/>
                </a:ext>
              </a:extLst>
            </p:cNvPr>
            <p:cNvSpPr/>
            <p:nvPr/>
          </p:nvSpPr>
          <p:spPr>
            <a:xfrm>
              <a:off x="0" y="0"/>
              <a:ext cx="1768049" cy="625294"/>
            </a:xfrm>
            <a:prstGeom prst="chevro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29" name="Flèche : chevron 4">
              <a:extLst>
                <a:ext uri="{FF2B5EF4-FFF2-40B4-BE49-F238E27FC236}">
                  <a16:creationId xmlns:a16="http://schemas.microsoft.com/office/drawing/2014/main" id="{EC9B84B2-9D41-2465-AF21-D9AEF02E1E33}"/>
                </a:ext>
              </a:extLst>
            </p:cNvPr>
            <p:cNvSpPr txBox="1"/>
            <p:nvPr/>
          </p:nvSpPr>
          <p:spPr>
            <a:xfrm>
              <a:off x="312647" y="0"/>
              <a:ext cx="1142755" cy="6252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I- Présentation </a:t>
              </a: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C93471D2-6793-8F5A-5FBE-B706C5A66F59}"/>
              </a:ext>
            </a:extLst>
          </p:cNvPr>
          <p:cNvGrpSpPr/>
          <p:nvPr/>
        </p:nvGrpSpPr>
        <p:grpSpPr>
          <a:xfrm>
            <a:off x="2756964" y="180124"/>
            <a:ext cx="1768049" cy="625294"/>
            <a:chOff x="1593231" y="0"/>
            <a:chExt cx="1768049" cy="625294"/>
          </a:xfrm>
        </p:grpSpPr>
        <p:sp>
          <p:nvSpPr>
            <p:cNvPr id="31" name="Flèche : chevron 30">
              <a:extLst>
                <a:ext uri="{FF2B5EF4-FFF2-40B4-BE49-F238E27FC236}">
                  <a16:creationId xmlns:a16="http://schemas.microsoft.com/office/drawing/2014/main" id="{1F1CE1BF-BD59-8C03-C67D-946C086F2793}"/>
                </a:ext>
              </a:extLst>
            </p:cNvPr>
            <p:cNvSpPr/>
            <p:nvPr/>
          </p:nvSpPr>
          <p:spPr>
            <a:xfrm>
              <a:off x="1593231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2" name="Flèche : chevron 6">
              <a:extLst>
                <a:ext uri="{FF2B5EF4-FFF2-40B4-BE49-F238E27FC236}">
                  <a16:creationId xmlns:a16="http://schemas.microsoft.com/office/drawing/2014/main" id="{48E1E431-97C4-FC42-C92F-7006B4551CAC}"/>
                </a:ext>
              </a:extLst>
            </p:cNvPr>
            <p:cNvSpPr txBox="1"/>
            <p:nvPr/>
          </p:nvSpPr>
          <p:spPr>
            <a:xfrm>
              <a:off x="1905878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II- Répartition des tâches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70847A38-1F4E-514E-22F9-E530C2832DE1}"/>
              </a:ext>
            </a:extLst>
          </p:cNvPr>
          <p:cNvGrpSpPr/>
          <p:nvPr/>
        </p:nvGrpSpPr>
        <p:grpSpPr>
          <a:xfrm>
            <a:off x="4348209" y="180124"/>
            <a:ext cx="1768049" cy="625294"/>
            <a:chOff x="3184476" y="0"/>
            <a:chExt cx="1768049" cy="625294"/>
          </a:xfrm>
        </p:grpSpPr>
        <p:sp>
          <p:nvSpPr>
            <p:cNvPr id="34" name="Flèche : chevron 33">
              <a:extLst>
                <a:ext uri="{FF2B5EF4-FFF2-40B4-BE49-F238E27FC236}">
                  <a16:creationId xmlns:a16="http://schemas.microsoft.com/office/drawing/2014/main" id="{AA6B56BD-DFD0-0F34-6C73-BDE9F80B6541}"/>
                </a:ext>
              </a:extLst>
            </p:cNvPr>
            <p:cNvSpPr/>
            <p:nvPr/>
          </p:nvSpPr>
          <p:spPr>
            <a:xfrm>
              <a:off x="318447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5" name="Flèche : chevron 8">
              <a:extLst>
                <a:ext uri="{FF2B5EF4-FFF2-40B4-BE49-F238E27FC236}">
                  <a16:creationId xmlns:a16="http://schemas.microsoft.com/office/drawing/2014/main" id="{78BE0AD9-8A13-ECB9-C68A-D8A2F6EFBAE1}"/>
                </a:ext>
              </a:extLst>
            </p:cNvPr>
            <p:cNvSpPr txBox="1"/>
            <p:nvPr/>
          </p:nvSpPr>
          <p:spPr>
            <a:xfrm>
              <a:off x="349712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III- Livrables attendus</a:t>
              </a:r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9E27319D-C247-9E87-FB9A-BE98640F7C5E}"/>
              </a:ext>
            </a:extLst>
          </p:cNvPr>
          <p:cNvGrpSpPr/>
          <p:nvPr/>
        </p:nvGrpSpPr>
        <p:grpSpPr>
          <a:xfrm>
            <a:off x="5939454" y="180124"/>
            <a:ext cx="1768049" cy="625294"/>
            <a:chOff x="4775721" y="0"/>
            <a:chExt cx="1768049" cy="625294"/>
          </a:xfrm>
          <a:solidFill>
            <a:schemeClr val="tx1"/>
          </a:solidFill>
        </p:grpSpPr>
        <p:sp>
          <p:nvSpPr>
            <p:cNvPr id="37" name="Flèche : chevron 36">
              <a:extLst>
                <a:ext uri="{FF2B5EF4-FFF2-40B4-BE49-F238E27FC236}">
                  <a16:creationId xmlns:a16="http://schemas.microsoft.com/office/drawing/2014/main" id="{D1BE72CB-8EB1-BB3D-C377-8D5C12536616}"/>
                </a:ext>
              </a:extLst>
            </p:cNvPr>
            <p:cNvSpPr/>
            <p:nvPr/>
          </p:nvSpPr>
          <p:spPr>
            <a:xfrm>
              <a:off x="4775721" y="0"/>
              <a:ext cx="1768049" cy="625294"/>
            </a:xfrm>
            <a:prstGeom prst="chevron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8" name="Flèche : chevron 10">
              <a:extLst>
                <a:ext uri="{FF2B5EF4-FFF2-40B4-BE49-F238E27FC236}">
                  <a16:creationId xmlns:a16="http://schemas.microsoft.com/office/drawing/2014/main" id="{A82E10E6-783E-4C58-BCC1-C0E8F8BB4974}"/>
                </a:ext>
              </a:extLst>
            </p:cNvPr>
            <p:cNvSpPr txBox="1"/>
            <p:nvPr/>
          </p:nvSpPr>
          <p:spPr>
            <a:xfrm>
              <a:off x="5088368" y="0"/>
              <a:ext cx="1142755" cy="6252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bg1"/>
                  </a:solidFill>
                </a:rPr>
                <a:t>IV- Choix des outils techniques</a:t>
              </a:r>
            </a:p>
          </p:txBody>
        </p:sp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3116111A-FE15-0A12-2C0F-2BE5C5ADA0A3}"/>
              </a:ext>
            </a:extLst>
          </p:cNvPr>
          <p:cNvGrpSpPr/>
          <p:nvPr/>
        </p:nvGrpSpPr>
        <p:grpSpPr>
          <a:xfrm>
            <a:off x="7530699" y="180124"/>
            <a:ext cx="1768049" cy="625294"/>
            <a:chOff x="6366966" y="0"/>
            <a:chExt cx="1768049" cy="625294"/>
          </a:xfrm>
        </p:grpSpPr>
        <p:sp>
          <p:nvSpPr>
            <p:cNvPr id="40" name="Flèche : chevron 39">
              <a:extLst>
                <a:ext uri="{FF2B5EF4-FFF2-40B4-BE49-F238E27FC236}">
                  <a16:creationId xmlns:a16="http://schemas.microsoft.com/office/drawing/2014/main" id="{DA544D21-1F0E-A242-DCE8-7D87231A44CE}"/>
                </a:ext>
              </a:extLst>
            </p:cNvPr>
            <p:cNvSpPr/>
            <p:nvPr/>
          </p:nvSpPr>
          <p:spPr>
            <a:xfrm>
              <a:off x="636696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41" name="Flèche : chevron 12">
              <a:extLst>
                <a:ext uri="{FF2B5EF4-FFF2-40B4-BE49-F238E27FC236}">
                  <a16:creationId xmlns:a16="http://schemas.microsoft.com/office/drawing/2014/main" id="{2D2269CB-5601-5CBD-9A62-58CC71153D6E}"/>
                </a:ext>
              </a:extLst>
            </p:cNvPr>
            <p:cNvSpPr txBox="1"/>
            <p:nvPr/>
          </p:nvSpPr>
          <p:spPr>
            <a:xfrm>
              <a:off x="667961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V- Démonstration </a:t>
              </a:r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5CBB9311-AA03-C980-1039-7D1300ABFC4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35858" y="4459989"/>
            <a:ext cx="947731" cy="140167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C079559-8FA7-CD43-6129-52D1DFF08EA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63435" y="3316947"/>
            <a:ext cx="2009886" cy="89241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486B60A-415E-1288-5D9A-044FB25ED17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25013" y="4893221"/>
            <a:ext cx="1305858" cy="96844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6003EA7-4A20-8782-2DF3-C0BD403B1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308" y="5108341"/>
            <a:ext cx="1570817" cy="753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F561035-754E-054C-21B0-778292F73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7489" y="4703667"/>
            <a:ext cx="1342814" cy="124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476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sz="3600" b="1" u="sng" dirty="0"/>
              <a:t>V-</a:t>
            </a:r>
            <a:r>
              <a:rPr lang="fr-FR" b="1" u="sng" dirty="0"/>
              <a:t> </a:t>
            </a:r>
            <a:r>
              <a:rPr lang="fr-FR" sz="3200" b="1" u="sng" dirty="0"/>
              <a:t>Démonstration</a:t>
            </a:r>
            <a:endParaRPr lang="fr-FR" b="1" u="sng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4B748BF-A592-9187-447F-C7E1256CA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8635131-6D19-CCDF-2264-C6FEE3928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11</a:t>
            </a:fld>
            <a:endParaRPr lang="fr-FR" noProof="0" dirty="0"/>
          </a:p>
        </p:txBody>
      </p:sp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17D5DA13-D942-5CCA-3344-3E4673B38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082420" y="4448189"/>
            <a:ext cx="1478412" cy="1316728"/>
          </a:xfr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645C8F2E-1982-3E58-36BC-FCCB3B2B89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8115" y="4485173"/>
            <a:ext cx="1665168" cy="1316883"/>
          </a:xfrm>
          <a:prstGeom prst="rect">
            <a:avLst/>
          </a:prstGeom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F91A5D4F-8710-0525-1015-E3E9F38C0B25}"/>
              </a:ext>
            </a:extLst>
          </p:cNvPr>
          <p:cNvGrpSpPr/>
          <p:nvPr/>
        </p:nvGrpSpPr>
        <p:grpSpPr>
          <a:xfrm>
            <a:off x="1163733" y="180124"/>
            <a:ext cx="1768049" cy="625294"/>
            <a:chOff x="0" y="0"/>
            <a:chExt cx="1768049" cy="625294"/>
          </a:xfrm>
          <a:solidFill>
            <a:schemeClr val="accent1"/>
          </a:solidFill>
        </p:grpSpPr>
        <p:sp>
          <p:nvSpPr>
            <p:cNvPr id="6" name="Flèche : chevron 5">
              <a:extLst>
                <a:ext uri="{FF2B5EF4-FFF2-40B4-BE49-F238E27FC236}">
                  <a16:creationId xmlns:a16="http://schemas.microsoft.com/office/drawing/2014/main" id="{1939FB3F-B70A-196A-DED0-452D9EADD622}"/>
                </a:ext>
              </a:extLst>
            </p:cNvPr>
            <p:cNvSpPr/>
            <p:nvPr/>
          </p:nvSpPr>
          <p:spPr>
            <a:xfrm>
              <a:off x="0" y="0"/>
              <a:ext cx="1768049" cy="625294"/>
            </a:xfrm>
            <a:prstGeom prst="chevro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7" name="Flèche : chevron 4">
              <a:extLst>
                <a:ext uri="{FF2B5EF4-FFF2-40B4-BE49-F238E27FC236}">
                  <a16:creationId xmlns:a16="http://schemas.microsoft.com/office/drawing/2014/main" id="{C52BDCAF-468A-F3A8-30FC-51BDE07754D3}"/>
                </a:ext>
              </a:extLst>
            </p:cNvPr>
            <p:cNvSpPr txBox="1"/>
            <p:nvPr/>
          </p:nvSpPr>
          <p:spPr>
            <a:xfrm>
              <a:off x="312647" y="0"/>
              <a:ext cx="1142755" cy="6252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I- Présentation 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5BE83AB9-E7FD-F072-5BF2-3F20124325B9}"/>
              </a:ext>
            </a:extLst>
          </p:cNvPr>
          <p:cNvGrpSpPr/>
          <p:nvPr/>
        </p:nvGrpSpPr>
        <p:grpSpPr>
          <a:xfrm>
            <a:off x="2756964" y="180124"/>
            <a:ext cx="1768049" cy="625294"/>
            <a:chOff x="1593231" y="0"/>
            <a:chExt cx="1768049" cy="625294"/>
          </a:xfrm>
        </p:grpSpPr>
        <p:sp>
          <p:nvSpPr>
            <p:cNvPr id="9" name="Flèche : chevron 8">
              <a:extLst>
                <a:ext uri="{FF2B5EF4-FFF2-40B4-BE49-F238E27FC236}">
                  <a16:creationId xmlns:a16="http://schemas.microsoft.com/office/drawing/2014/main" id="{6708DFBB-6A6E-8B02-5D0C-36F3CA35EA84}"/>
                </a:ext>
              </a:extLst>
            </p:cNvPr>
            <p:cNvSpPr/>
            <p:nvPr/>
          </p:nvSpPr>
          <p:spPr>
            <a:xfrm>
              <a:off x="1593231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10" name="Flèche : chevron 6">
              <a:extLst>
                <a:ext uri="{FF2B5EF4-FFF2-40B4-BE49-F238E27FC236}">
                  <a16:creationId xmlns:a16="http://schemas.microsoft.com/office/drawing/2014/main" id="{734CFAAF-2375-43B4-864C-2F8248571AFE}"/>
                </a:ext>
              </a:extLst>
            </p:cNvPr>
            <p:cNvSpPr txBox="1"/>
            <p:nvPr/>
          </p:nvSpPr>
          <p:spPr>
            <a:xfrm>
              <a:off x="1905878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II- Répartition des tâches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A6C9A94E-21BF-B162-E657-DAE519E90A79}"/>
              </a:ext>
            </a:extLst>
          </p:cNvPr>
          <p:cNvGrpSpPr/>
          <p:nvPr/>
        </p:nvGrpSpPr>
        <p:grpSpPr>
          <a:xfrm>
            <a:off x="4348209" y="180124"/>
            <a:ext cx="1768049" cy="625294"/>
            <a:chOff x="3184476" y="0"/>
            <a:chExt cx="1768049" cy="625294"/>
          </a:xfrm>
        </p:grpSpPr>
        <p:sp>
          <p:nvSpPr>
            <p:cNvPr id="12" name="Flèche : chevron 11">
              <a:extLst>
                <a:ext uri="{FF2B5EF4-FFF2-40B4-BE49-F238E27FC236}">
                  <a16:creationId xmlns:a16="http://schemas.microsoft.com/office/drawing/2014/main" id="{A30327AD-5A0F-CC4C-C4C6-19EB6187A55B}"/>
                </a:ext>
              </a:extLst>
            </p:cNvPr>
            <p:cNvSpPr/>
            <p:nvPr/>
          </p:nvSpPr>
          <p:spPr>
            <a:xfrm>
              <a:off x="318447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14" name="Flèche : chevron 8">
              <a:extLst>
                <a:ext uri="{FF2B5EF4-FFF2-40B4-BE49-F238E27FC236}">
                  <a16:creationId xmlns:a16="http://schemas.microsoft.com/office/drawing/2014/main" id="{4282439C-CB4D-9F81-45DF-099879577FA4}"/>
                </a:ext>
              </a:extLst>
            </p:cNvPr>
            <p:cNvSpPr txBox="1"/>
            <p:nvPr/>
          </p:nvSpPr>
          <p:spPr>
            <a:xfrm>
              <a:off x="349712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III- Livrables attendus</a:t>
              </a:r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3DFD1188-F0CB-8664-9AA2-E684F82389F7}"/>
              </a:ext>
            </a:extLst>
          </p:cNvPr>
          <p:cNvGrpSpPr/>
          <p:nvPr/>
        </p:nvGrpSpPr>
        <p:grpSpPr>
          <a:xfrm>
            <a:off x="5939454" y="180124"/>
            <a:ext cx="1768049" cy="625294"/>
            <a:chOff x="4775721" y="0"/>
            <a:chExt cx="1768049" cy="625294"/>
          </a:xfrm>
          <a:solidFill>
            <a:schemeClr val="accent1"/>
          </a:solidFill>
        </p:grpSpPr>
        <p:sp>
          <p:nvSpPr>
            <p:cNvPr id="18" name="Flèche : chevron 17">
              <a:extLst>
                <a:ext uri="{FF2B5EF4-FFF2-40B4-BE49-F238E27FC236}">
                  <a16:creationId xmlns:a16="http://schemas.microsoft.com/office/drawing/2014/main" id="{ADF40925-446F-2C39-9976-71584B13EF90}"/>
                </a:ext>
              </a:extLst>
            </p:cNvPr>
            <p:cNvSpPr/>
            <p:nvPr/>
          </p:nvSpPr>
          <p:spPr>
            <a:xfrm>
              <a:off x="4775721" y="0"/>
              <a:ext cx="1768049" cy="625294"/>
            </a:xfrm>
            <a:prstGeom prst="chevro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19" name="Flèche : chevron 10">
              <a:extLst>
                <a:ext uri="{FF2B5EF4-FFF2-40B4-BE49-F238E27FC236}">
                  <a16:creationId xmlns:a16="http://schemas.microsoft.com/office/drawing/2014/main" id="{C962FBE0-55CB-DCB1-0B1B-75DE23890103}"/>
                </a:ext>
              </a:extLst>
            </p:cNvPr>
            <p:cNvSpPr txBox="1"/>
            <p:nvPr/>
          </p:nvSpPr>
          <p:spPr>
            <a:xfrm>
              <a:off x="5088368" y="0"/>
              <a:ext cx="1142755" cy="6252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IV- Choix des outils techniques</a:t>
              </a: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2946F67-68FC-8470-BA01-91B82BF415BD}"/>
              </a:ext>
            </a:extLst>
          </p:cNvPr>
          <p:cNvGrpSpPr/>
          <p:nvPr/>
        </p:nvGrpSpPr>
        <p:grpSpPr>
          <a:xfrm>
            <a:off x="7530699" y="180124"/>
            <a:ext cx="1768049" cy="625294"/>
            <a:chOff x="6366966" y="0"/>
            <a:chExt cx="1768049" cy="625294"/>
          </a:xfrm>
          <a:solidFill>
            <a:schemeClr val="tx1"/>
          </a:solidFill>
        </p:grpSpPr>
        <p:sp>
          <p:nvSpPr>
            <p:cNvPr id="21" name="Flèche : chevron 20">
              <a:extLst>
                <a:ext uri="{FF2B5EF4-FFF2-40B4-BE49-F238E27FC236}">
                  <a16:creationId xmlns:a16="http://schemas.microsoft.com/office/drawing/2014/main" id="{EE32A6A6-6316-3B46-B219-DA2F346B2CA9}"/>
                </a:ext>
              </a:extLst>
            </p:cNvPr>
            <p:cNvSpPr/>
            <p:nvPr/>
          </p:nvSpPr>
          <p:spPr>
            <a:xfrm>
              <a:off x="6366966" y="0"/>
              <a:ext cx="1768049" cy="625294"/>
            </a:xfrm>
            <a:prstGeom prst="chevron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22" name="Flèche : chevron 12">
              <a:extLst>
                <a:ext uri="{FF2B5EF4-FFF2-40B4-BE49-F238E27FC236}">
                  <a16:creationId xmlns:a16="http://schemas.microsoft.com/office/drawing/2014/main" id="{868402B1-C514-FE76-2814-1B87E182FCC6}"/>
                </a:ext>
              </a:extLst>
            </p:cNvPr>
            <p:cNvSpPr txBox="1"/>
            <p:nvPr/>
          </p:nvSpPr>
          <p:spPr>
            <a:xfrm>
              <a:off x="6679613" y="0"/>
              <a:ext cx="1142755" cy="6252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bg1"/>
                  </a:solidFill>
                </a:rPr>
                <a:t>V- Démonstration </a:t>
              </a:r>
            </a:p>
          </p:txBody>
        </p:sp>
      </p:grpSp>
      <p:pic>
        <p:nvPicPr>
          <p:cNvPr id="23" name="Image 22">
            <a:extLst>
              <a:ext uri="{FF2B5EF4-FFF2-40B4-BE49-F238E27FC236}">
                <a16:creationId xmlns:a16="http://schemas.microsoft.com/office/drawing/2014/main" id="{5565DCF2-D563-D4FA-1D2B-A1EA8B1CD4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39301" y="1990651"/>
            <a:ext cx="1690423" cy="1775617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63331C1F-DB37-7DCC-6480-49D8F9CD9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926" y="2215691"/>
            <a:ext cx="1776816" cy="1776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Espace réservé du contenu 8">
            <a:extLst>
              <a:ext uri="{FF2B5EF4-FFF2-40B4-BE49-F238E27FC236}">
                <a16:creationId xmlns:a16="http://schemas.microsoft.com/office/drawing/2014/main" id="{9B6F973D-6BCA-B868-6C2F-8A15105FC4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3478" y="4329315"/>
            <a:ext cx="1549462" cy="1667755"/>
          </a:xfrm>
          <a:prstGeom prst="rect">
            <a:avLst/>
          </a:prstGeom>
        </p:spPr>
      </p:pic>
      <p:sp>
        <p:nvSpPr>
          <p:cNvPr id="25" name="Flèche : chevron 24">
            <a:extLst>
              <a:ext uri="{FF2B5EF4-FFF2-40B4-BE49-F238E27FC236}">
                <a16:creationId xmlns:a16="http://schemas.microsoft.com/office/drawing/2014/main" id="{988E2232-87EE-5706-7EA8-5ABE44FB5DDA}"/>
              </a:ext>
            </a:extLst>
          </p:cNvPr>
          <p:cNvSpPr/>
          <p:nvPr/>
        </p:nvSpPr>
        <p:spPr>
          <a:xfrm>
            <a:off x="2637853" y="2420850"/>
            <a:ext cx="1087891" cy="1025912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C60D97C8-F2C6-79B0-BF5F-30FF38FF56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38840" y="2375558"/>
            <a:ext cx="1549462" cy="1149108"/>
          </a:xfrm>
          <a:prstGeom prst="rect">
            <a:avLst/>
          </a:prstGeom>
        </p:spPr>
      </p:pic>
      <p:sp>
        <p:nvSpPr>
          <p:cNvPr id="27" name="Flèche : chevron 26">
            <a:extLst>
              <a:ext uri="{FF2B5EF4-FFF2-40B4-BE49-F238E27FC236}">
                <a16:creationId xmlns:a16="http://schemas.microsoft.com/office/drawing/2014/main" id="{B8A1864F-37F4-0FFC-2981-2192ED7609AC}"/>
              </a:ext>
            </a:extLst>
          </p:cNvPr>
          <p:cNvSpPr/>
          <p:nvPr/>
        </p:nvSpPr>
        <p:spPr>
          <a:xfrm>
            <a:off x="5769394" y="2437156"/>
            <a:ext cx="1087891" cy="1025912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pic>
        <p:nvPicPr>
          <p:cNvPr id="28" name="Picture 4">
            <a:extLst>
              <a:ext uri="{FF2B5EF4-FFF2-40B4-BE49-F238E27FC236}">
                <a16:creationId xmlns:a16="http://schemas.microsoft.com/office/drawing/2014/main" id="{3B825C2D-23B7-82C1-1F63-74833509D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030" y="2279171"/>
            <a:ext cx="1342814" cy="124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Flèche : chevron 28">
            <a:extLst>
              <a:ext uri="{FF2B5EF4-FFF2-40B4-BE49-F238E27FC236}">
                <a16:creationId xmlns:a16="http://schemas.microsoft.com/office/drawing/2014/main" id="{15E83689-FC81-764E-1D43-5256CA8E126C}"/>
              </a:ext>
            </a:extLst>
          </p:cNvPr>
          <p:cNvSpPr/>
          <p:nvPr/>
        </p:nvSpPr>
        <p:spPr>
          <a:xfrm>
            <a:off x="8548974" y="2441150"/>
            <a:ext cx="1087891" cy="1025912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Flèche : chevron 30">
            <a:extLst>
              <a:ext uri="{FF2B5EF4-FFF2-40B4-BE49-F238E27FC236}">
                <a16:creationId xmlns:a16="http://schemas.microsoft.com/office/drawing/2014/main" id="{B0BD3578-C083-2C6F-E84E-CDFD2038D044}"/>
              </a:ext>
            </a:extLst>
          </p:cNvPr>
          <p:cNvSpPr/>
          <p:nvPr/>
        </p:nvSpPr>
        <p:spPr>
          <a:xfrm>
            <a:off x="2387836" y="4681732"/>
            <a:ext cx="1087891" cy="1025912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2" name="Flèche : chevron 31">
            <a:extLst>
              <a:ext uri="{FF2B5EF4-FFF2-40B4-BE49-F238E27FC236}">
                <a16:creationId xmlns:a16="http://schemas.microsoft.com/office/drawing/2014/main" id="{B9019C14-9B85-0F1E-C448-47191E63D991}"/>
              </a:ext>
            </a:extLst>
          </p:cNvPr>
          <p:cNvSpPr/>
          <p:nvPr/>
        </p:nvSpPr>
        <p:spPr>
          <a:xfrm>
            <a:off x="5294601" y="4646068"/>
            <a:ext cx="1087891" cy="1025912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3" name="Flèche : chevron 32">
            <a:extLst>
              <a:ext uri="{FF2B5EF4-FFF2-40B4-BE49-F238E27FC236}">
                <a16:creationId xmlns:a16="http://schemas.microsoft.com/office/drawing/2014/main" id="{3FDC9A3D-62C2-FB11-8444-E3D7F1694AAF}"/>
              </a:ext>
            </a:extLst>
          </p:cNvPr>
          <p:cNvSpPr/>
          <p:nvPr/>
        </p:nvSpPr>
        <p:spPr>
          <a:xfrm>
            <a:off x="8678906" y="4656513"/>
            <a:ext cx="1087891" cy="1025912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23C8076D-32F3-30BC-166A-EDE4215AF18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1168" y="4444090"/>
            <a:ext cx="1460839" cy="145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03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Image 3" descr="Gros plan sur une feuille de papier avec un crayon en haut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rtlCol="0" anchor="b">
            <a:normAutofit/>
          </a:bodyPr>
          <a:lstStyle/>
          <a:p>
            <a:r>
              <a:rPr lang="fr-FR" sz="4400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/>
          </a:bodyPr>
          <a:lstStyle/>
          <a:p>
            <a:pPr rtl="0">
              <a:lnSpc>
                <a:spcPct val="100000"/>
              </a:lnSpc>
            </a:pPr>
            <a:r>
              <a:rPr lang="fr-FR" sz="1600" dirty="0" err="1"/>
              <a:t>Ydays</a:t>
            </a:r>
            <a:r>
              <a:rPr lang="fr-FR" sz="1600" dirty="0"/>
              <a:t> </a:t>
            </a:r>
          </a:p>
        </p:txBody>
      </p: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pic>
        <p:nvPicPr>
          <p:cNvPr id="6" name="Image 5" descr="Une image contenant texte, affiche, illustration&#10;&#10;Description générée automatiquement">
            <a:extLst>
              <a:ext uri="{FF2B5EF4-FFF2-40B4-BE49-F238E27FC236}">
                <a16:creationId xmlns:a16="http://schemas.microsoft.com/office/drawing/2014/main" id="{F4B0A84C-7B71-E588-55D4-415215F941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5800" y="1240854"/>
            <a:ext cx="1302734" cy="1832659"/>
          </a:xfrm>
          <a:prstGeom prst="rect">
            <a:avLst/>
          </a:prstGeom>
        </p:spPr>
      </p:pic>
      <p:pic>
        <p:nvPicPr>
          <p:cNvPr id="8" name="Image 7" descr="Une image contenant noir, obscurité&#10;&#10;Description générée automatiquement">
            <a:extLst>
              <a:ext uri="{FF2B5EF4-FFF2-40B4-BE49-F238E27FC236}">
                <a16:creationId xmlns:a16="http://schemas.microsoft.com/office/drawing/2014/main" id="{E24C1CD5-76E4-568F-550D-677D85523A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57490" y="131650"/>
            <a:ext cx="1123217" cy="457200"/>
          </a:xfrm>
          <a:prstGeom prst="rect">
            <a:avLst/>
          </a:prstGeom>
        </p:spPr>
      </p:pic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674438B0-3005-2AEC-F74D-F491C37B1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dirty="0"/>
              <a:t>TEAM SOCCER STATS - YDAYS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6285A15F-B971-0AFE-72D1-879502DE0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12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042202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b="1" u="sng" dirty="0"/>
              <a:t>Introduction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4B748BF-A592-9187-447F-C7E1256CA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8635131-6D19-CCDF-2264-C6FEE3928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2</a:t>
            </a:fld>
            <a:endParaRPr lang="fr-FR" noProof="0" dirty="0"/>
          </a:p>
        </p:txBody>
      </p:sp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17D5DA13-D942-5CCA-3344-3E4673B38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37712" y="2568857"/>
            <a:ext cx="2672115" cy="1980199"/>
          </a:xfr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B946795-A75F-E99C-B860-1994702AC4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2801" y="2707317"/>
            <a:ext cx="1866398" cy="2001802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645C8F2E-1982-3E58-36BC-FCCB3B2B89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9372" y="2834935"/>
            <a:ext cx="3511843" cy="174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b="1" u="sng" dirty="0"/>
              <a:t>Sommaire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B21DCA6-78B0-7855-6251-1DFE79D2E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E675658-98A4-366E-B700-6F0E1EB48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3</a:t>
            </a:fld>
            <a:endParaRPr lang="fr-FR" noProof="0" dirty="0"/>
          </a:p>
        </p:txBody>
      </p:sp>
      <p:graphicFrame>
        <p:nvGraphicFramePr>
          <p:cNvPr id="8" name="Espace réservé du contenu 7">
            <a:extLst>
              <a:ext uri="{FF2B5EF4-FFF2-40B4-BE49-F238E27FC236}">
                <a16:creationId xmlns:a16="http://schemas.microsoft.com/office/drawing/2014/main" id="{74B25677-9A1C-2608-EAC2-11B739E34B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1745413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48580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b="1" u="sng" dirty="0"/>
              <a:t>I- Présentation du sujet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DA9924D-F4E2-EE15-7174-4FB72E81B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1FE78D1-E516-C7A5-AD72-B9F951558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4</a:t>
            </a:fld>
            <a:endParaRPr lang="fr-FR" noProof="0" dirty="0"/>
          </a:p>
        </p:txBody>
      </p:sp>
      <p:graphicFrame>
        <p:nvGraphicFramePr>
          <p:cNvPr id="10" name="Espace réservé du contenu 9">
            <a:extLst>
              <a:ext uri="{FF2B5EF4-FFF2-40B4-BE49-F238E27FC236}">
                <a16:creationId xmlns:a16="http://schemas.microsoft.com/office/drawing/2014/main" id="{8DA95000-BD89-F6CD-7FD5-5C95E53974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6631003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1" name="Diagramme 10">
            <a:extLst>
              <a:ext uri="{FF2B5EF4-FFF2-40B4-BE49-F238E27FC236}">
                <a16:creationId xmlns:a16="http://schemas.microsoft.com/office/drawing/2014/main" id="{D6FC9F7A-88D3-ECC1-EDC1-DCB894ED67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1663843"/>
              </p:ext>
            </p:extLst>
          </p:nvPr>
        </p:nvGraphicFramePr>
        <p:xfrm>
          <a:off x="1096963" y="196509"/>
          <a:ext cx="8137003" cy="6252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1081723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sz="3600" b="1" u="sng" dirty="0"/>
              <a:t>II-</a:t>
            </a:r>
            <a:r>
              <a:rPr lang="fr-FR" b="1" u="sng" dirty="0"/>
              <a:t> </a:t>
            </a:r>
            <a:r>
              <a:rPr lang="fr-FR" sz="3200" b="1" u="sng" dirty="0"/>
              <a:t>Répartition des tâches</a:t>
            </a:r>
            <a:endParaRPr lang="fr-FR" b="1" u="sng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A0E1364-1AE8-77AA-88C9-3D1FE2165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15B6DB7-D7EE-896B-F47D-7DBA44EFB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5</a:t>
            </a:fld>
            <a:endParaRPr lang="fr-FR" noProof="0" dirty="0"/>
          </a:p>
        </p:txBody>
      </p:sp>
      <p:graphicFrame>
        <p:nvGraphicFramePr>
          <p:cNvPr id="9" name="Espace réservé du contenu 8">
            <a:extLst>
              <a:ext uri="{FF2B5EF4-FFF2-40B4-BE49-F238E27FC236}">
                <a16:creationId xmlns:a16="http://schemas.microsoft.com/office/drawing/2014/main" id="{08E3BB2A-372B-63E3-3BE1-A632267D0A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5646533"/>
              </p:ext>
            </p:extLst>
          </p:nvPr>
        </p:nvGraphicFramePr>
        <p:xfrm>
          <a:off x="1097280" y="1917859"/>
          <a:ext cx="10058400" cy="416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2070253865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1142930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Mission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Equipe </a:t>
                      </a:r>
                      <a:r>
                        <a:rPr lang="fr-FR"/>
                        <a:t>SoccerStats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339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Lancement du projet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Toute l’équipe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444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Choix des technologies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Toute l’équipe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089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Cadrage/pilotage du projet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Wassil Fahem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706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Choix des datas sources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Lucas Constant, </a:t>
                      </a:r>
                      <a:r>
                        <a:rPr lang="fr-FR" sz="1200" dirty="0" err="1"/>
                        <a:t>Assan</a:t>
                      </a:r>
                      <a:r>
                        <a:rPr lang="fr-FR" sz="1200" dirty="0"/>
                        <a:t> Diallo, Salim </a:t>
                      </a:r>
                      <a:r>
                        <a:rPr lang="fr-FR" sz="1200" dirty="0" err="1"/>
                        <a:t>Khadir</a:t>
                      </a:r>
                      <a:r>
                        <a:rPr lang="fr-FR" sz="1200" dirty="0"/>
                        <a:t>, David </a:t>
                      </a:r>
                      <a:r>
                        <a:rPr lang="fr-FR" sz="1200" dirty="0" err="1"/>
                        <a:t>Dumanoir</a:t>
                      </a:r>
                      <a:endParaRPr lang="fr-F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213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3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Scrapping</a:t>
                      </a:r>
                      <a:r>
                        <a:rPr lang="fr-FR" sz="13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nettoyages et analyses des données récupérées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Yanis </a:t>
                      </a:r>
                      <a:r>
                        <a:rPr lang="fr-FR" sz="1200" dirty="0" err="1"/>
                        <a:t>Hamdaoui</a:t>
                      </a:r>
                      <a:r>
                        <a:rPr lang="fr-FR" sz="1200" dirty="0"/>
                        <a:t>, Antoine </a:t>
                      </a:r>
                      <a:r>
                        <a:rPr lang="fr-FR" sz="1200" dirty="0" err="1"/>
                        <a:t>Poivet</a:t>
                      </a:r>
                      <a:r>
                        <a:rPr lang="fr-FR" sz="1200" dirty="0"/>
                        <a:t>, Alassane </a:t>
                      </a:r>
                      <a:r>
                        <a:rPr lang="fr-FR" sz="1200" dirty="0" err="1"/>
                        <a:t>Cisse</a:t>
                      </a:r>
                      <a:r>
                        <a:rPr lang="fr-FR" sz="1200" dirty="0"/>
                        <a:t>, Yoni Michard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600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Création/développement du site internet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Lucas Constant, Wassil Fahem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0226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Création base de données + liaison Flask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Wassil Fahem, David </a:t>
                      </a:r>
                      <a:r>
                        <a:rPr lang="fr-FR" sz="1200" dirty="0" err="1"/>
                        <a:t>Dumanoir</a:t>
                      </a:r>
                      <a:r>
                        <a:rPr lang="fr-FR" sz="1200" dirty="0"/>
                        <a:t>, Alassane </a:t>
                      </a:r>
                      <a:r>
                        <a:rPr lang="fr-FR" sz="1200" dirty="0" err="1"/>
                        <a:t>Cisse</a:t>
                      </a:r>
                      <a:r>
                        <a:rPr lang="fr-FR" sz="1200" dirty="0"/>
                        <a:t>, Yanis </a:t>
                      </a:r>
                      <a:r>
                        <a:rPr lang="fr-FR" sz="1200" dirty="0" err="1"/>
                        <a:t>Hamdaoui</a:t>
                      </a:r>
                      <a:endParaRPr lang="fr-F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239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Initiation/développement du </a:t>
                      </a:r>
                      <a:r>
                        <a:rPr lang="fr-FR" sz="13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dashboard</a:t>
                      </a:r>
                      <a:endParaRPr lang="fr-FR" sz="13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Yoni Michard, Antoine </a:t>
                      </a:r>
                      <a:r>
                        <a:rPr lang="fr-FR" sz="1200" dirty="0" err="1"/>
                        <a:t>Poivet</a:t>
                      </a:r>
                      <a:r>
                        <a:rPr lang="fr-FR" sz="1200" dirty="0"/>
                        <a:t>, </a:t>
                      </a:r>
                      <a:r>
                        <a:rPr lang="fr-FR" sz="1200" dirty="0" err="1"/>
                        <a:t>Assan</a:t>
                      </a:r>
                      <a:r>
                        <a:rPr lang="fr-FR" sz="1200" dirty="0"/>
                        <a:t> Diallo, Salim </a:t>
                      </a:r>
                      <a:r>
                        <a:rPr lang="fr-FR" sz="1200" dirty="0" err="1"/>
                        <a:t>Khadir</a:t>
                      </a:r>
                      <a:endParaRPr lang="fr-F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288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Fonctionnalités du 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David </a:t>
                      </a:r>
                      <a:r>
                        <a:rPr lang="fr-FR" sz="1200" dirty="0" err="1"/>
                        <a:t>Dumanoir</a:t>
                      </a:r>
                      <a:r>
                        <a:rPr lang="fr-FR" sz="1200" dirty="0"/>
                        <a:t>, Alassane </a:t>
                      </a:r>
                      <a:r>
                        <a:rPr lang="fr-FR" sz="1200" dirty="0" err="1"/>
                        <a:t>Cisse</a:t>
                      </a:r>
                      <a:r>
                        <a:rPr lang="fr-FR" sz="1200" dirty="0"/>
                        <a:t>, Yoni Michard, Salim </a:t>
                      </a:r>
                      <a:r>
                        <a:rPr lang="fr-FR" sz="1200" dirty="0" err="1"/>
                        <a:t>Khadir</a:t>
                      </a:r>
                      <a:r>
                        <a:rPr lang="fr-FR" sz="1200" dirty="0"/>
                        <a:t>, </a:t>
                      </a:r>
                      <a:r>
                        <a:rPr lang="fr-FR" sz="1200" dirty="0" err="1"/>
                        <a:t>Assan</a:t>
                      </a:r>
                      <a:r>
                        <a:rPr lang="fr-FR" sz="1200" dirty="0"/>
                        <a:t> Diallo, Yanis </a:t>
                      </a:r>
                      <a:r>
                        <a:rPr lang="fr-FR" sz="1200" dirty="0" err="1"/>
                        <a:t>Hamdaoui</a:t>
                      </a:r>
                      <a:endParaRPr lang="fr-F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3056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Intégration </a:t>
                      </a:r>
                      <a:r>
                        <a:rPr lang="fr-FR" sz="13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dashboard</a:t>
                      </a:r>
                      <a:r>
                        <a:rPr lang="fr-FR" sz="13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dans Flask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Wassil Fahem, Lucas Constant, Antoine </a:t>
                      </a:r>
                      <a:r>
                        <a:rPr lang="fr-FR" sz="1200" dirty="0" err="1"/>
                        <a:t>Poivet</a:t>
                      </a:r>
                      <a:endParaRPr lang="fr-F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6379258"/>
                  </a:ext>
                </a:extLst>
              </a:tr>
            </a:tbl>
          </a:graphicData>
        </a:graphic>
      </p:graphicFrame>
      <p:grpSp>
        <p:nvGrpSpPr>
          <p:cNvPr id="24" name="Groupe 23">
            <a:extLst>
              <a:ext uri="{FF2B5EF4-FFF2-40B4-BE49-F238E27FC236}">
                <a16:creationId xmlns:a16="http://schemas.microsoft.com/office/drawing/2014/main" id="{B4025035-032B-EA98-9555-41BF0EB72555}"/>
              </a:ext>
            </a:extLst>
          </p:cNvPr>
          <p:cNvGrpSpPr/>
          <p:nvPr/>
        </p:nvGrpSpPr>
        <p:grpSpPr>
          <a:xfrm>
            <a:off x="1097279" y="286603"/>
            <a:ext cx="1768049" cy="625294"/>
            <a:chOff x="0" y="0"/>
            <a:chExt cx="1768049" cy="625294"/>
          </a:xfrm>
          <a:solidFill>
            <a:schemeClr val="accent1"/>
          </a:solidFill>
        </p:grpSpPr>
        <p:sp>
          <p:nvSpPr>
            <p:cNvPr id="37" name="Flèche : chevron 36">
              <a:extLst>
                <a:ext uri="{FF2B5EF4-FFF2-40B4-BE49-F238E27FC236}">
                  <a16:creationId xmlns:a16="http://schemas.microsoft.com/office/drawing/2014/main" id="{6CEF83C9-5C81-6373-F4CD-BB431011ADCC}"/>
                </a:ext>
              </a:extLst>
            </p:cNvPr>
            <p:cNvSpPr/>
            <p:nvPr/>
          </p:nvSpPr>
          <p:spPr>
            <a:xfrm>
              <a:off x="0" y="0"/>
              <a:ext cx="1768049" cy="625294"/>
            </a:xfrm>
            <a:prstGeom prst="chevro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8" name="Flèche : chevron 4">
              <a:extLst>
                <a:ext uri="{FF2B5EF4-FFF2-40B4-BE49-F238E27FC236}">
                  <a16:creationId xmlns:a16="http://schemas.microsoft.com/office/drawing/2014/main" id="{F2108818-FAF6-2245-C648-EA932BE7A983}"/>
                </a:ext>
              </a:extLst>
            </p:cNvPr>
            <p:cNvSpPr txBox="1"/>
            <p:nvPr/>
          </p:nvSpPr>
          <p:spPr>
            <a:xfrm>
              <a:off x="312647" y="0"/>
              <a:ext cx="1142755" cy="6252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bg1"/>
                  </a:solidFill>
                </a:rPr>
                <a:t>I- Présentation 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FE9DAC7C-9835-D968-0666-6830487BA1BA}"/>
              </a:ext>
            </a:extLst>
          </p:cNvPr>
          <p:cNvGrpSpPr/>
          <p:nvPr/>
        </p:nvGrpSpPr>
        <p:grpSpPr>
          <a:xfrm>
            <a:off x="2690510" y="286603"/>
            <a:ext cx="1768049" cy="625294"/>
            <a:chOff x="1593231" y="0"/>
            <a:chExt cx="1768049" cy="625294"/>
          </a:xfrm>
          <a:solidFill>
            <a:schemeClr val="tx1"/>
          </a:solidFill>
        </p:grpSpPr>
        <p:sp>
          <p:nvSpPr>
            <p:cNvPr id="35" name="Flèche : chevron 34">
              <a:extLst>
                <a:ext uri="{FF2B5EF4-FFF2-40B4-BE49-F238E27FC236}">
                  <a16:creationId xmlns:a16="http://schemas.microsoft.com/office/drawing/2014/main" id="{19034F33-DA61-DF32-85E3-0F575BCFD56C}"/>
                </a:ext>
              </a:extLst>
            </p:cNvPr>
            <p:cNvSpPr/>
            <p:nvPr/>
          </p:nvSpPr>
          <p:spPr>
            <a:xfrm>
              <a:off x="1593231" y="0"/>
              <a:ext cx="1768049" cy="625294"/>
            </a:xfrm>
            <a:prstGeom prst="chevron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6" name="Flèche : chevron 6">
              <a:extLst>
                <a:ext uri="{FF2B5EF4-FFF2-40B4-BE49-F238E27FC236}">
                  <a16:creationId xmlns:a16="http://schemas.microsoft.com/office/drawing/2014/main" id="{9C910BA9-74F7-A91D-3E53-7B3B85A69516}"/>
                </a:ext>
              </a:extLst>
            </p:cNvPr>
            <p:cNvSpPr txBox="1"/>
            <p:nvPr/>
          </p:nvSpPr>
          <p:spPr>
            <a:xfrm>
              <a:off x="1905878" y="0"/>
              <a:ext cx="1142755" cy="625294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bg1"/>
                  </a:solidFill>
                </a:rPr>
                <a:t>II- Répartition des tâches</a:t>
              </a:r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F5DE5A37-837D-AA66-56B3-A0D6E6CA5C03}"/>
              </a:ext>
            </a:extLst>
          </p:cNvPr>
          <p:cNvGrpSpPr/>
          <p:nvPr/>
        </p:nvGrpSpPr>
        <p:grpSpPr>
          <a:xfrm>
            <a:off x="4281755" y="286603"/>
            <a:ext cx="1768049" cy="625294"/>
            <a:chOff x="3184476" y="0"/>
            <a:chExt cx="1768049" cy="625294"/>
          </a:xfrm>
        </p:grpSpPr>
        <p:sp>
          <p:nvSpPr>
            <p:cNvPr id="33" name="Flèche : chevron 32">
              <a:extLst>
                <a:ext uri="{FF2B5EF4-FFF2-40B4-BE49-F238E27FC236}">
                  <a16:creationId xmlns:a16="http://schemas.microsoft.com/office/drawing/2014/main" id="{D3B18AE5-A50C-251E-357E-73F129AAD71D}"/>
                </a:ext>
              </a:extLst>
            </p:cNvPr>
            <p:cNvSpPr/>
            <p:nvPr/>
          </p:nvSpPr>
          <p:spPr>
            <a:xfrm>
              <a:off x="318447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4" name="Flèche : chevron 8">
              <a:extLst>
                <a:ext uri="{FF2B5EF4-FFF2-40B4-BE49-F238E27FC236}">
                  <a16:creationId xmlns:a16="http://schemas.microsoft.com/office/drawing/2014/main" id="{6E8DCAF8-6531-E850-1F88-3644247F50CE}"/>
                </a:ext>
              </a:extLst>
            </p:cNvPr>
            <p:cNvSpPr txBox="1"/>
            <p:nvPr/>
          </p:nvSpPr>
          <p:spPr>
            <a:xfrm>
              <a:off x="349712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III- Livrables attendus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5839434F-D333-E7C8-EBB8-C7447758A5CD}"/>
              </a:ext>
            </a:extLst>
          </p:cNvPr>
          <p:cNvGrpSpPr/>
          <p:nvPr/>
        </p:nvGrpSpPr>
        <p:grpSpPr>
          <a:xfrm>
            <a:off x="5873000" y="286603"/>
            <a:ext cx="1768049" cy="625294"/>
            <a:chOff x="4775721" y="0"/>
            <a:chExt cx="1768049" cy="625294"/>
          </a:xfrm>
        </p:grpSpPr>
        <p:sp>
          <p:nvSpPr>
            <p:cNvPr id="31" name="Flèche : chevron 30">
              <a:extLst>
                <a:ext uri="{FF2B5EF4-FFF2-40B4-BE49-F238E27FC236}">
                  <a16:creationId xmlns:a16="http://schemas.microsoft.com/office/drawing/2014/main" id="{7223919B-80FD-3A86-BCF5-145386623C3F}"/>
                </a:ext>
              </a:extLst>
            </p:cNvPr>
            <p:cNvSpPr/>
            <p:nvPr/>
          </p:nvSpPr>
          <p:spPr>
            <a:xfrm>
              <a:off x="4775721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2" name="Flèche : chevron 10">
              <a:extLst>
                <a:ext uri="{FF2B5EF4-FFF2-40B4-BE49-F238E27FC236}">
                  <a16:creationId xmlns:a16="http://schemas.microsoft.com/office/drawing/2014/main" id="{14DBD220-84A5-E952-EA85-9E08F4A84BB4}"/>
                </a:ext>
              </a:extLst>
            </p:cNvPr>
            <p:cNvSpPr txBox="1"/>
            <p:nvPr/>
          </p:nvSpPr>
          <p:spPr>
            <a:xfrm>
              <a:off x="5088368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IV- Choix des outils techniques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58CE9635-8A90-46FF-4E79-49CD7DFB6059}"/>
              </a:ext>
            </a:extLst>
          </p:cNvPr>
          <p:cNvGrpSpPr/>
          <p:nvPr/>
        </p:nvGrpSpPr>
        <p:grpSpPr>
          <a:xfrm>
            <a:off x="7464245" y="286603"/>
            <a:ext cx="1768049" cy="625294"/>
            <a:chOff x="6366966" y="0"/>
            <a:chExt cx="1768049" cy="625294"/>
          </a:xfrm>
        </p:grpSpPr>
        <p:sp>
          <p:nvSpPr>
            <p:cNvPr id="29" name="Flèche : chevron 28">
              <a:extLst>
                <a:ext uri="{FF2B5EF4-FFF2-40B4-BE49-F238E27FC236}">
                  <a16:creationId xmlns:a16="http://schemas.microsoft.com/office/drawing/2014/main" id="{7B580FF9-1DDB-334A-3DCE-3E29CB5EF8AD}"/>
                </a:ext>
              </a:extLst>
            </p:cNvPr>
            <p:cNvSpPr/>
            <p:nvPr/>
          </p:nvSpPr>
          <p:spPr>
            <a:xfrm>
              <a:off x="636696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0" name="Flèche : chevron 12">
              <a:extLst>
                <a:ext uri="{FF2B5EF4-FFF2-40B4-BE49-F238E27FC236}">
                  <a16:creationId xmlns:a16="http://schemas.microsoft.com/office/drawing/2014/main" id="{4731C8AC-77D8-0B9C-B2B6-CE3058D43EAB}"/>
                </a:ext>
              </a:extLst>
            </p:cNvPr>
            <p:cNvSpPr txBox="1"/>
            <p:nvPr/>
          </p:nvSpPr>
          <p:spPr>
            <a:xfrm>
              <a:off x="667961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V- Démonstration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9047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sz="3600" b="1" u="sng" dirty="0"/>
              <a:t>II- </a:t>
            </a:r>
            <a:r>
              <a:rPr lang="fr-FR" sz="3200" b="1" u="sng" dirty="0"/>
              <a:t>Diagramme de Gantt</a:t>
            </a:r>
            <a:endParaRPr lang="fr-FR" b="1" u="sng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D1CCA50-DA6D-ADFA-E563-1E9D1BE42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8C200EA-701C-DAF4-2EC9-3C86C2915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6</a:t>
            </a:fld>
            <a:endParaRPr lang="fr-FR" noProof="0" dirty="0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FF941FF6-9C3D-09B8-C411-C415FB99F6A7}"/>
              </a:ext>
            </a:extLst>
          </p:cNvPr>
          <p:cNvGrpSpPr/>
          <p:nvPr/>
        </p:nvGrpSpPr>
        <p:grpSpPr>
          <a:xfrm>
            <a:off x="1097279" y="164809"/>
            <a:ext cx="1768049" cy="625294"/>
            <a:chOff x="0" y="0"/>
            <a:chExt cx="1768049" cy="625294"/>
          </a:xfrm>
          <a:solidFill>
            <a:schemeClr val="accent1"/>
          </a:solidFill>
        </p:grpSpPr>
        <p:sp>
          <p:nvSpPr>
            <p:cNvPr id="21" name="Flèche : chevron 20">
              <a:extLst>
                <a:ext uri="{FF2B5EF4-FFF2-40B4-BE49-F238E27FC236}">
                  <a16:creationId xmlns:a16="http://schemas.microsoft.com/office/drawing/2014/main" id="{5ED8AC27-7F43-94D2-D10C-639A0F7DCBD9}"/>
                </a:ext>
              </a:extLst>
            </p:cNvPr>
            <p:cNvSpPr/>
            <p:nvPr/>
          </p:nvSpPr>
          <p:spPr>
            <a:xfrm>
              <a:off x="0" y="0"/>
              <a:ext cx="1768049" cy="625294"/>
            </a:xfrm>
            <a:prstGeom prst="chevro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22" name="Flèche : chevron 4">
              <a:extLst>
                <a:ext uri="{FF2B5EF4-FFF2-40B4-BE49-F238E27FC236}">
                  <a16:creationId xmlns:a16="http://schemas.microsoft.com/office/drawing/2014/main" id="{6D7A3411-FF89-0162-5563-B1202A5786C9}"/>
                </a:ext>
              </a:extLst>
            </p:cNvPr>
            <p:cNvSpPr txBox="1"/>
            <p:nvPr/>
          </p:nvSpPr>
          <p:spPr>
            <a:xfrm>
              <a:off x="312647" y="0"/>
              <a:ext cx="1142755" cy="625294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I- Présentation </a:t>
              </a:r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AC4782F3-F0E6-4213-2AB1-8F4BEFC3BB35}"/>
              </a:ext>
            </a:extLst>
          </p:cNvPr>
          <p:cNvGrpSpPr/>
          <p:nvPr/>
        </p:nvGrpSpPr>
        <p:grpSpPr>
          <a:xfrm>
            <a:off x="2690510" y="164809"/>
            <a:ext cx="1768049" cy="625294"/>
            <a:chOff x="1593231" y="0"/>
            <a:chExt cx="1768049" cy="625294"/>
          </a:xfrm>
          <a:solidFill>
            <a:schemeClr val="tx1"/>
          </a:solidFill>
        </p:grpSpPr>
        <p:sp>
          <p:nvSpPr>
            <p:cNvPr id="19" name="Flèche : chevron 18">
              <a:extLst>
                <a:ext uri="{FF2B5EF4-FFF2-40B4-BE49-F238E27FC236}">
                  <a16:creationId xmlns:a16="http://schemas.microsoft.com/office/drawing/2014/main" id="{AF986553-BFFE-0099-E523-B7A268048F3A}"/>
                </a:ext>
              </a:extLst>
            </p:cNvPr>
            <p:cNvSpPr/>
            <p:nvPr/>
          </p:nvSpPr>
          <p:spPr>
            <a:xfrm>
              <a:off x="1593231" y="0"/>
              <a:ext cx="1768049" cy="625294"/>
            </a:xfrm>
            <a:prstGeom prst="chevron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20" name="Flèche : chevron 6">
              <a:extLst>
                <a:ext uri="{FF2B5EF4-FFF2-40B4-BE49-F238E27FC236}">
                  <a16:creationId xmlns:a16="http://schemas.microsoft.com/office/drawing/2014/main" id="{317922B2-A825-66F8-10AD-F01778ED6FCA}"/>
                </a:ext>
              </a:extLst>
            </p:cNvPr>
            <p:cNvSpPr txBox="1"/>
            <p:nvPr/>
          </p:nvSpPr>
          <p:spPr>
            <a:xfrm>
              <a:off x="1905878" y="0"/>
              <a:ext cx="1142755" cy="625294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bg1"/>
                  </a:solidFill>
                </a:rPr>
                <a:t>II- Répartition des tâches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670CD14E-BB71-B769-92B6-EDC4706E2363}"/>
              </a:ext>
            </a:extLst>
          </p:cNvPr>
          <p:cNvGrpSpPr/>
          <p:nvPr/>
        </p:nvGrpSpPr>
        <p:grpSpPr>
          <a:xfrm>
            <a:off x="4281755" y="164809"/>
            <a:ext cx="1768049" cy="625294"/>
            <a:chOff x="3184476" y="0"/>
            <a:chExt cx="1768049" cy="625294"/>
          </a:xfrm>
        </p:grpSpPr>
        <p:sp>
          <p:nvSpPr>
            <p:cNvPr id="17" name="Flèche : chevron 16">
              <a:extLst>
                <a:ext uri="{FF2B5EF4-FFF2-40B4-BE49-F238E27FC236}">
                  <a16:creationId xmlns:a16="http://schemas.microsoft.com/office/drawing/2014/main" id="{B66F674F-3013-C396-F507-62B2E884712F}"/>
                </a:ext>
              </a:extLst>
            </p:cNvPr>
            <p:cNvSpPr/>
            <p:nvPr/>
          </p:nvSpPr>
          <p:spPr>
            <a:xfrm>
              <a:off x="318447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18" name="Flèche : chevron 8">
              <a:extLst>
                <a:ext uri="{FF2B5EF4-FFF2-40B4-BE49-F238E27FC236}">
                  <a16:creationId xmlns:a16="http://schemas.microsoft.com/office/drawing/2014/main" id="{A18DC79F-1C66-1E3E-963F-A1EF9C2E11AF}"/>
                </a:ext>
              </a:extLst>
            </p:cNvPr>
            <p:cNvSpPr txBox="1"/>
            <p:nvPr/>
          </p:nvSpPr>
          <p:spPr>
            <a:xfrm>
              <a:off x="349712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III- Livrables attendus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31FC6B7-20FC-148C-7FBC-43D939081EAE}"/>
              </a:ext>
            </a:extLst>
          </p:cNvPr>
          <p:cNvGrpSpPr/>
          <p:nvPr/>
        </p:nvGrpSpPr>
        <p:grpSpPr>
          <a:xfrm>
            <a:off x="5873000" y="164809"/>
            <a:ext cx="1768049" cy="625294"/>
            <a:chOff x="4775721" y="0"/>
            <a:chExt cx="1768049" cy="625294"/>
          </a:xfrm>
        </p:grpSpPr>
        <p:sp>
          <p:nvSpPr>
            <p:cNvPr id="15" name="Flèche : chevron 14">
              <a:extLst>
                <a:ext uri="{FF2B5EF4-FFF2-40B4-BE49-F238E27FC236}">
                  <a16:creationId xmlns:a16="http://schemas.microsoft.com/office/drawing/2014/main" id="{132317F1-38BF-C250-D9D3-3C40A5FAFC2D}"/>
                </a:ext>
              </a:extLst>
            </p:cNvPr>
            <p:cNvSpPr/>
            <p:nvPr/>
          </p:nvSpPr>
          <p:spPr>
            <a:xfrm>
              <a:off x="4775721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16" name="Flèche : chevron 10">
              <a:extLst>
                <a:ext uri="{FF2B5EF4-FFF2-40B4-BE49-F238E27FC236}">
                  <a16:creationId xmlns:a16="http://schemas.microsoft.com/office/drawing/2014/main" id="{3E0C94A4-4C6E-AB5B-96C5-C31460718647}"/>
                </a:ext>
              </a:extLst>
            </p:cNvPr>
            <p:cNvSpPr txBox="1"/>
            <p:nvPr/>
          </p:nvSpPr>
          <p:spPr>
            <a:xfrm>
              <a:off x="5088368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IV- Choix des outils techniques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FEAC7C10-A620-48DF-F145-AA3D0265E0C2}"/>
              </a:ext>
            </a:extLst>
          </p:cNvPr>
          <p:cNvGrpSpPr/>
          <p:nvPr/>
        </p:nvGrpSpPr>
        <p:grpSpPr>
          <a:xfrm>
            <a:off x="7464245" y="164809"/>
            <a:ext cx="1768049" cy="625294"/>
            <a:chOff x="6366966" y="0"/>
            <a:chExt cx="1768049" cy="625294"/>
          </a:xfrm>
        </p:grpSpPr>
        <p:sp>
          <p:nvSpPr>
            <p:cNvPr id="13" name="Flèche : chevron 12">
              <a:extLst>
                <a:ext uri="{FF2B5EF4-FFF2-40B4-BE49-F238E27FC236}">
                  <a16:creationId xmlns:a16="http://schemas.microsoft.com/office/drawing/2014/main" id="{A66E78AA-28FD-792C-5536-D15D0CE55F8C}"/>
                </a:ext>
              </a:extLst>
            </p:cNvPr>
            <p:cNvSpPr/>
            <p:nvPr/>
          </p:nvSpPr>
          <p:spPr>
            <a:xfrm>
              <a:off x="636696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14" name="Flèche : chevron 12">
              <a:extLst>
                <a:ext uri="{FF2B5EF4-FFF2-40B4-BE49-F238E27FC236}">
                  <a16:creationId xmlns:a16="http://schemas.microsoft.com/office/drawing/2014/main" id="{66AD2A22-E05D-32A4-FAEF-97126E078D29}"/>
                </a:ext>
              </a:extLst>
            </p:cNvPr>
            <p:cNvSpPr txBox="1"/>
            <p:nvPr/>
          </p:nvSpPr>
          <p:spPr>
            <a:xfrm>
              <a:off x="667961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V- Démonstration </a:t>
              </a:r>
            </a:p>
          </p:txBody>
        </p:sp>
      </p:grpSp>
      <p:pic>
        <p:nvPicPr>
          <p:cNvPr id="39" name="Image 38">
            <a:extLst>
              <a:ext uri="{FF2B5EF4-FFF2-40B4-BE49-F238E27FC236}">
                <a16:creationId xmlns:a16="http://schemas.microsoft.com/office/drawing/2014/main" id="{BD144007-A892-E394-6328-CABD217777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79" y="2171449"/>
            <a:ext cx="10805516" cy="375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513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sz="3600" b="1" u="sng" dirty="0"/>
              <a:t>II- </a:t>
            </a:r>
            <a:r>
              <a:rPr lang="fr-FR" sz="3200" b="1" u="sng" dirty="0"/>
              <a:t>Trello</a:t>
            </a:r>
            <a:endParaRPr lang="fr-FR" b="1" u="sng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D1CCA50-DA6D-ADFA-E563-1E9D1BE42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8C200EA-701C-DAF4-2EC9-3C86C2915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7</a:t>
            </a:fld>
            <a:endParaRPr lang="fr-FR" noProof="0" dirty="0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FF941FF6-9C3D-09B8-C411-C415FB99F6A7}"/>
              </a:ext>
            </a:extLst>
          </p:cNvPr>
          <p:cNvGrpSpPr/>
          <p:nvPr/>
        </p:nvGrpSpPr>
        <p:grpSpPr>
          <a:xfrm>
            <a:off x="1097279" y="164809"/>
            <a:ext cx="1768049" cy="625294"/>
            <a:chOff x="0" y="0"/>
            <a:chExt cx="1768049" cy="625294"/>
          </a:xfrm>
          <a:solidFill>
            <a:schemeClr val="accent1"/>
          </a:solidFill>
        </p:grpSpPr>
        <p:sp>
          <p:nvSpPr>
            <p:cNvPr id="21" name="Flèche : chevron 20">
              <a:extLst>
                <a:ext uri="{FF2B5EF4-FFF2-40B4-BE49-F238E27FC236}">
                  <a16:creationId xmlns:a16="http://schemas.microsoft.com/office/drawing/2014/main" id="{5ED8AC27-7F43-94D2-D10C-639A0F7DCBD9}"/>
                </a:ext>
              </a:extLst>
            </p:cNvPr>
            <p:cNvSpPr/>
            <p:nvPr/>
          </p:nvSpPr>
          <p:spPr>
            <a:xfrm>
              <a:off x="0" y="0"/>
              <a:ext cx="1768049" cy="625294"/>
            </a:xfrm>
            <a:prstGeom prst="chevro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22" name="Flèche : chevron 4">
              <a:extLst>
                <a:ext uri="{FF2B5EF4-FFF2-40B4-BE49-F238E27FC236}">
                  <a16:creationId xmlns:a16="http://schemas.microsoft.com/office/drawing/2014/main" id="{6D7A3411-FF89-0162-5563-B1202A5786C9}"/>
                </a:ext>
              </a:extLst>
            </p:cNvPr>
            <p:cNvSpPr txBox="1"/>
            <p:nvPr/>
          </p:nvSpPr>
          <p:spPr>
            <a:xfrm>
              <a:off x="312647" y="0"/>
              <a:ext cx="1142755" cy="6252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I- Présentation </a:t>
              </a:r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AC4782F3-F0E6-4213-2AB1-8F4BEFC3BB35}"/>
              </a:ext>
            </a:extLst>
          </p:cNvPr>
          <p:cNvGrpSpPr/>
          <p:nvPr/>
        </p:nvGrpSpPr>
        <p:grpSpPr>
          <a:xfrm>
            <a:off x="2690510" y="164809"/>
            <a:ext cx="1768049" cy="625294"/>
            <a:chOff x="1593231" y="0"/>
            <a:chExt cx="1768049" cy="625294"/>
          </a:xfrm>
          <a:solidFill>
            <a:schemeClr val="tx1"/>
          </a:solidFill>
        </p:grpSpPr>
        <p:sp>
          <p:nvSpPr>
            <p:cNvPr id="19" name="Flèche : chevron 18">
              <a:extLst>
                <a:ext uri="{FF2B5EF4-FFF2-40B4-BE49-F238E27FC236}">
                  <a16:creationId xmlns:a16="http://schemas.microsoft.com/office/drawing/2014/main" id="{AF986553-BFFE-0099-E523-B7A268048F3A}"/>
                </a:ext>
              </a:extLst>
            </p:cNvPr>
            <p:cNvSpPr/>
            <p:nvPr/>
          </p:nvSpPr>
          <p:spPr>
            <a:xfrm>
              <a:off x="1593231" y="0"/>
              <a:ext cx="1768049" cy="625294"/>
            </a:xfrm>
            <a:prstGeom prst="chevron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20" name="Flèche : chevron 6">
              <a:extLst>
                <a:ext uri="{FF2B5EF4-FFF2-40B4-BE49-F238E27FC236}">
                  <a16:creationId xmlns:a16="http://schemas.microsoft.com/office/drawing/2014/main" id="{317922B2-A825-66F8-10AD-F01778ED6FCA}"/>
                </a:ext>
              </a:extLst>
            </p:cNvPr>
            <p:cNvSpPr txBox="1"/>
            <p:nvPr/>
          </p:nvSpPr>
          <p:spPr>
            <a:xfrm>
              <a:off x="1905878" y="0"/>
              <a:ext cx="1142755" cy="625294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bg1"/>
                  </a:solidFill>
                </a:rPr>
                <a:t>II- Répartition des tâches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670CD14E-BB71-B769-92B6-EDC4706E2363}"/>
              </a:ext>
            </a:extLst>
          </p:cNvPr>
          <p:cNvGrpSpPr/>
          <p:nvPr/>
        </p:nvGrpSpPr>
        <p:grpSpPr>
          <a:xfrm>
            <a:off x="4281755" y="164809"/>
            <a:ext cx="1768049" cy="625294"/>
            <a:chOff x="3184476" y="0"/>
            <a:chExt cx="1768049" cy="625294"/>
          </a:xfrm>
        </p:grpSpPr>
        <p:sp>
          <p:nvSpPr>
            <p:cNvPr id="17" name="Flèche : chevron 16">
              <a:extLst>
                <a:ext uri="{FF2B5EF4-FFF2-40B4-BE49-F238E27FC236}">
                  <a16:creationId xmlns:a16="http://schemas.microsoft.com/office/drawing/2014/main" id="{B66F674F-3013-C396-F507-62B2E884712F}"/>
                </a:ext>
              </a:extLst>
            </p:cNvPr>
            <p:cNvSpPr/>
            <p:nvPr/>
          </p:nvSpPr>
          <p:spPr>
            <a:xfrm>
              <a:off x="318447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18" name="Flèche : chevron 8">
              <a:extLst>
                <a:ext uri="{FF2B5EF4-FFF2-40B4-BE49-F238E27FC236}">
                  <a16:creationId xmlns:a16="http://schemas.microsoft.com/office/drawing/2014/main" id="{A18DC79F-1C66-1E3E-963F-A1EF9C2E11AF}"/>
                </a:ext>
              </a:extLst>
            </p:cNvPr>
            <p:cNvSpPr txBox="1"/>
            <p:nvPr/>
          </p:nvSpPr>
          <p:spPr>
            <a:xfrm>
              <a:off x="349712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III- Livrables attendus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F31FC6B7-20FC-148C-7FBC-43D939081EAE}"/>
              </a:ext>
            </a:extLst>
          </p:cNvPr>
          <p:cNvGrpSpPr/>
          <p:nvPr/>
        </p:nvGrpSpPr>
        <p:grpSpPr>
          <a:xfrm>
            <a:off x="5873000" y="164809"/>
            <a:ext cx="1768049" cy="625294"/>
            <a:chOff x="4775721" y="0"/>
            <a:chExt cx="1768049" cy="625294"/>
          </a:xfrm>
        </p:grpSpPr>
        <p:sp>
          <p:nvSpPr>
            <p:cNvPr id="15" name="Flèche : chevron 14">
              <a:extLst>
                <a:ext uri="{FF2B5EF4-FFF2-40B4-BE49-F238E27FC236}">
                  <a16:creationId xmlns:a16="http://schemas.microsoft.com/office/drawing/2014/main" id="{132317F1-38BF-C250-D9D3-3C40A5FAFC2D}"/>
                </a:ext>
              </a:extLst>
            </p:cNvPr>
            <p:cNvSpPr/>
            <p:nvPr/>
          </p:nvSpPr>
          <p:spPr>
            <a:xfrm>
              <a:off x="4775721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16" name="Flèche : chevron 10">
              <a:extLst>
                <a:ext uri="{FF2B5EF4-FFF2-40B4-BE49-F238E27FC236}">
                  <a16:creationId xmlns:a16="http://schemas.microsoft.com/office/drawing/2014/main" id="{3E0C94A4-4C6E-AB5B-96C5-C31460718647}"/>
                </a:ext>
              </a:extLst>
            </p:cNvPr>
            <p:cNvSpPr txBox="1"/>
            <p:nvPr/>
          </p:nvSpPr>
          <p:spPr>
            <a:xfrm>
              <a:off x="5088368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IV- Choix des outils techniques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FEAC7C10-A620-48DF-F145-AA3D0265E0C2}"/>
              </a:ext>
            </a:extLst>
          </p:cNvPr>
          <p:cNvGrpSpPr/>
          <p:nvPr/>
        </p:nvGrpSpPr>
        <p:grpSpPr>
          <a:xfrm>
            <a:off x="7464245" y="164809"/>
            <a:ext cx="1768049" cy="625294"/>
            <a:chOff x="6366966" y="0"/>
            <a:chExt cx="1768049" cy="625294"/>
          </a:xfrm>
        </p:grpSpPr>
        <p:sp>
          <p:nvSpPr>
            <p:cNvPr id="13" name="Flèche : chevron 12">
              <a:extLst>
                <a:ext uri="{FF2B5EF4-FFF2-40B4-BE49-F238E27FC236}">
                  <a16:creationId xmlns:a16="http://schemas.microsoft.com/office/drawing/2014/main" id="{A66E78AA-28FD-792C-5536-D15D0CE55F8C}"/>
                </a:ext>
              </a:extLst>
            </p:cNvPr>
            <p:cNvSpPr/>
            <p:nvPr/>
          </p:nvSpPr>
          <p:spPr>
            <a:xfrm>
              <a:off x="636696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14" name="Flèche : chevron 12">
              <a:extLst>
                <a:ext uri="{FF2B5EF4-FFF2-40B4-BE49-F238E27FC236}">
                  <a16:creationId xmlns:a16="http://schemas.microsoft.com/office/drawing/2014/main" id="{66AD2A22-E05D-32A4-FAEF-97126E078D29}"/>
                </a:ext>
              </a:extLst>
            </p:cNvPr>
            <p:cNvSpPr txBox="1"/>
            <p:nvPr/>
          </p:nvSpPr>
          <p:spPr>
            <a:xfrm>
              <a:off x="667961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V- Démonstration </a:t>
              </a:r>
            </a:p>
          </p:txBody>
        </p:sp>
      </p:grpSp>
      <p:sp>
        <p:nvSpPr>
          <p:cNvPr id="6" name="ZoneTexte 5">
            <a:extLst>
              <a:ext uri="{FF2B5EF4-FFF2-40B4-BE49-F238E27FC236}">
                <a16:creationId xmlns:a16="http://schemas.microsoft.com/office/drawing/2014/main" id="{D5B314B4-B0F8-DA45-985D-7ADEE64FEA3A}"/>
              </a:ext>
            </a:extLst>
          </p:cNvPr>
          <p:cNvSpPr txBox="1"/>
          <p:nvPr/>
        </p:nvSpPr>
        <p:spPr>
          <a:xfrm>
            <a:off x="1221879" y="3059668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https://trello.com/b/vPfsPYIJ/soccerstats</a:t>
            </a:r>
          </a:p>
        </p:txBody>
      </p:sp>
    </p:spTree>
    <p:extLst>
      <p:ext uri="{BB962C8B-B14F-4D97-AF65-F5344CB8AC3E}">
        <p14:creationId xmlns:p14="http://schemas.microsoft.com/office/powerpoint/2010/main" val="2413651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sz="3600" b="1" u="sng" dirty="0"/>
              <a:t>III-</a:t>
            </a:r>
            <a:r>
              <a:rPr lang="fr-FR" b="1" u="sng" dirty="0"/>
              <a:t> </a:t>
            </a:r>
            <a:r>
              <a:rPr lang="fr-FR" sz="3200" b="1" u="sng" dirty="0"/>
              <a:t>Livrables attendus</a:t>
            </a:r>
            <a:endParaRPr lang="fr-FR" b="1" u="sng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2D2731-5173-BF68-137A-F95FEBC4A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C50FBEA-24E8-0227-2DC4-89F864720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8</a:t>
            </a:fld>
            <a:endParaRPr lang="fr-FR" noProof="0" dirty="0"/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2D1AB153-702A-BD24-AC82-F31833EBFE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49813" y="2906853"/>
            <a:ext cx="1858894" cy="2000811"/>
          </a:xfr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03D0BD6-E863-F061-223E-8306FE79C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8969" y="2809791"/>
            <a:ext cx="1904814" cy="200081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9E5BF1E-046B-F40D-6C67-9BEC7B97EB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4045" y="2906853"/>
            <a:ext cx="2800671" cy="1751008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6CB45604-BF1C-CB17-C672-7276D94197C7}"/>
              </a:ext>
            </a:extLst>
          </p:cNvPr>
          <p:cNvSpPr txBox="1"/>
          <p:nvPr/>
        </p:nvSpPr>
        <p:spPr>
          <a:xfrm>
            <a:off x="1064711" y="5060802"/>
            <a:ext cx="1535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Site internet 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EB51650-5B74-368A-E1CF-2FF7387E46EB}"/>
              </a:ext>
            </a:extLst>
          </p:cNvPr>
          <p:cNvSpPr txBox="1"/>
          <p:nvPr/>
        </p:nvSpPr>
        <p:spPr>
          <a:xfrm>
            <a:off x="3622385" y="4874401"/>
            <a:ext cx="1460560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Base de données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D593A74C-F253-22C4-3C2C-F72F8165408E}"/>
              </a:ext>
            </a:extLst>
          </p:cNvPr>
          <p:cNvSpPr txBox="1"/>
          <p:nvPr/>
        </p:nvSpPr>
        <p:spPr>
          <a:xfrm>
            <a:off x="6350783" y="4810604"/>
            <a:ext cx="180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Analyse des équipes/joueurs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0D811A29-CD19-F3BE-67A5-D235AB454CB5}"/>
              </a:ext>
            </a:extLst>
          </p:cNvPr>
          <p:cNvGrpSpPr/>
          <p:nvPr/>
        </p:nvGrpSpPr>
        <p:grpSpPr>
          <a:xfrm>
            <a:off x="1145130" y="258292"/>
            <a:ext cx="1768049" cy="625294"/>
            <a:chOff x="0" y="0"/>
            <a:chExt cx="1768049" cy="625294"/>
          </a:xfrm>
        </p:grpSpPr>
        <p:sp>
          <p:nvSpPr>
            <p:cNvPr id="49" name="Flèche : chevron 48">
              <a:extLst>
                <a:ext uri="{FF2B5EF4-FFF2-40B4-BE49-F238E27FC236}">
                  <a16:creationId xmlns:a16="http://schemas.microsoft.com/office/drawing/2014/main" id="{6C822119-D267-D386-C742-6A2C00C8E195}"/>
                </a:ext>
              </a:extLst>
            </p:cNvPr>
            <p:cNvSpPr/>
            <p:nvPr/>
          </p:nvSpPr>
          <p:spPr>
            <a:xfrm>
              <a:off x="0" y="0"/>
              <a:ext cx="1768049" cy="625294"/>
            </a:xfrm>
            <a:prstGeom prst="chevron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50" name="Flèche : chevron 4">
              <a:extLst>
                <a:ext uri="{FF2B5EF4-FFF2-40B4-BE49-F238E27FC236}">
                  <a16:creationId xmlns:a16="http://schemas.microsoft.com/office/drawing/2014/main" id="{793F92F8-BC4F-A36B-C577-3695B0BD89D8}"/>
                </a:ext>
              </a:extLst>
            </p:cNvPr>
            <p:cNvSpPr txBox="1"/>
            <p:nvPr/>
          </p:nvSpPr>
          <p:spPr>
            <a:xfrm>
              <a:off x="312647" y="0"/>
              <a:ext cx="1142755" cy="6252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I- Présentation </a:t>
              </a:r>
            </a:p>
          </p:txBody>
        </p: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A2460F93-8FC7-CA7F-4802-F0599D77CD8C}"/>
              </a:ext>
            </a:extLst>
          </p:cNvPr>
          <p:cNvGrpSpPr/>
          <p:nvPr/>
        </p:nvGrpSpPr>
        <p:grpSpPr>
          <a:xfrm>
            <a:off x="2738361" y="258292"/>
            <a:ext cx="1768049" cy="625294"/>
            <a:chOff x="1593231" y="0"/>
            <a:chExt cx="1768049" cy="625294"/>
          </a:xfrm>
        </p:grpSpPr>
        <p:sp>
          <p:nvSpPr>
            <p:cNvPr id="47" name="Flèche : chevron 46">
              <a:extLst>
                <a:ext uri="{FF2B5EF4-FFF2-40B4-BE49-F238E27FC236}">
                  <a16:creationId xmlns:a16="http://schemas.microsoft.com/office/drawing/2014/main" id="{56E3DA50-9069-647D-EE2E-79BE59DC2263}"/>
                </a:ext>
              </a:extLst>
            </p:cNvPr>
            <p:cNvSpPr/>
            <p:nvPr/>
          </p:nvSpPr>
          <p:spPr>
            <a:xfrm>
              <a:off x="1593231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48" name="Flèche : chevron 6">
              <a:extLst>
                <a:ext uri="{FF2B5EF4-FFF2-40B4-BE49-F238E27FC236}">
                  <a16:creationId xmlns:a16="http://schemas.microsoft.com/office/drawing/2014/main" id="{4A419697-AAAA-28DB-DA6D-2710371B08D6}"/>
                </a:ext>
              </a:extLst>
            </p:cNvPr>
            <p:cNvSpPr txBox="1"/>
            <p:nvPr/>
          </p:nvSpPr>
          <p:spPr>
            <a:xfrm>
              <a:off x="1905878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II- Répartition des tâches</a:t>
              </a:r>
            </a:p>
          </p:txBody>
        </p: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68AAEDE1-CB8C-F58A-8752-26CAC05CF8CB}"/>
              </a:ext>
            </a:extLst>
          </p:cNvPr>
          <p:cNvGrpSpPr/>
          <p:nvPr/>
        </p:nvGrpSpPr>
        <p:grpSpPr>
          <a:xfrm>
            <a:off x="4329606" y="258292"/>
            <a:ext cx="1768049" cy="625294"/>
            <a:chOff x="3184476" y="0"/>
            <a:chExt cx="1768049" cy="625294"/>
          </a:xfrm>
          <a:solidFill>
            <a:schemeClr val="tx1"/>
          </a:solidFill>
        </p:grpSpPr>
        <p:sp>
          <p:nvSpPr>
            <p:cNvPr id="45" name="Flèche : chevron 44">
              <a:extLst>
                <a:ext uri="{FF2B5EF4-FFF2-40B4-BE49-F238E27FC236}">
                  <a16:creationId xmlns:a16="http://schemas.microsoft.com/office/drawing/2014/main" id="{E69D0759-3023-2EFE-6B79-8CF95A4D409C}"/>
                </a:ext>
              </a:extLst>
            </p:cNvPr>
            <p:cNvSpPr/>
            <p:nvPr/>
          </p:nvSpPr>
          <p:spPr>
            <a:xfrm>
              <a:off x="3184476" y="0"/>
              <a:ext cx="1768049" cy="625294"/>
            </a:xfrm>
            <a:prstGeom prst="chevron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46" name="Flèche : chevron 8">
              <a:extLst>
                <a:ext uri="{FF2B5EF4-FFF2-40B4-BE49-F238E27FC236}">
                  <a16:creationId xmlns:a16="http://schemas.microsoft.com/office/drawing/2014/main" id="{8ECAEA00-8FFD-18C0-9ED5-55B0BB827F88}"/>
                </a:ext>
              </a:extLst>
            </p:cNvPr>
            <p:cNvSpPr txBox="1"/>
            <p:nvPr/>
          </p:nvSpPr>
          <p:spPr>
            <a:xfrm>
              <a:off x="3497123" y="0"/>
              <a:ext cx="1142755" cy="625294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bg1"/>
                  </a:solidFill>
                </a:rPr>
                <a:t>III- Livrables attendus</a:t>
              </a:r>
            </a:p>
          </p:txBody>
        </p:sp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BF4BE382-7046-7744-8BD6-A9EEC4701788}"/>
              </a:ext>
            </a:extLst>
          </p:cNvPr>
          <p:cNvGrpSpPr/>
          <p:nvPr/>
        </p:nvGrpSpPr>
        <p:grpSpPr>
          <a:xfrm>
            <a:off x="5920851" y="258292"/>
            <a:ext cx="1768049" cy="625294"/>
            <a:chOff x="4775721" y="0"/>
            <a:chExt cx="1768049" cy="625294"/>
          </a:xfrm>
        </p:grpSpPr>
        <p:sp>
          <p:nvSpPr>
            <p:cNvPr id="43" name="Flèche : chevron 42">
              <a:extLst>
                <a:ext uri="{FF2B5EF4-FFF2-40B4-BE49-F238E27FC236}">
                  <a16:creationId xmlns:a16="http://schemas.microsoft.com/office/drawing/2014/main" id="{82A3BCE5-1F3B-EC8E-B202-06A3F6891F69}"/>
                </a:ext>
              </a:extLst>
            </p:cNvPr>
            <p:cNvSpPr/>
            <p:nvPr/>
          </p:nvSpPr>
          <p:spPr>
            <a:xfrm>
              <a:off x="4775721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44" name="Flèche : chevron 10">
              <a:extLst>
                <a:ext uri="{FF2B5EF4-FFF2-40B4-BE49-F238E27FC236}">
                  <a16:creationId xmlns:a16="http://schemas.microsoft.com/office/drawing/2014/main" id="{FD616EB0-B928-277D-AE1B-A105135071EA}"/>
                </a:ext>
              </a:extLst>
            </p:cNvPr>
            <p:cNvSpPr txBox="1"/>
            <p:nvPr/>
          </p:nvSpPr>
          <p:spPr>
            <a:xfrm>
              <a:off x="5088368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IV- Choix des outils techniques</a:t>
              </a:r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0BCF3FFF-90E7-DDAF-001C-FCF1499F64F1}"/>
              </a:ext>
            </a:extLst>
          </p:cNvPr>
          <p:cNvGrpSpPr/>
          <p:nvPr/>
        </p:nvGrpSpPr>
        <p:grpSpPr>
          <a:xfrm>
            <a:off x="7512096" y="258292"/>
            <a:ext cx="1768049" cy="625294"/>
            <a:chOff x="6366966" y="0"/>
            <a:chExt cx="1768049" cy="625294"/>
          </a:xfrm>
        </p:grpSpPr>
        <p:sp>
          <p:nvSpPr>
            <p:cNvPr id="41" name="Flèche : chevron 40">
              <a:extLst>
                <a:ext uri="{FF2B5EF4-FFF2-40B4-BE49-F238E27FC236}">
                  <a16:creationId xmlns:a16="http://schemas.microsoft.com/office/drawing/2014/main" id="{49DB34A5-770E-DA82-415A-8041C1D5D082}"/>
                </a:ext>
              </a:extLst>
            </p:cNvPr>
            <p:cNvSpPr/>
            <p:nvPr/>
          </p:nvSpPr>
          <p:spPr>
            <a:xfrm>
              <a:off x="636696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42" name="Flèche : chevron 12">
              <a:extLst>
                <a:ext uri="{FF2B5EF4-FFF2-40B4-BE49-F238E27FC236}">
                  <a16:creationId xmlns:a16="http://schemas.microsoft.com/office/drawing/2014/main" id="{E8824CD7-566B-3E04-9E88-B28550CBBEC7}"/>
                </a:ext>
              </a:extLst>
            </p:cNvPr>
            <p:cNvSpPr txBox="1"/>
            <p:nvPr/>
          </p:nvSpPr>
          <p:spPr>
            <a:xfrm>
              <a:off x="667961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V- Démonstration </a:t>
              </a:r>
            </a:p>
          </p:txBody>
        </p:sp>
      </p:grpSp>
      <p:pic>
        <p:nvPicPr>
          <p:cNvPr id="6" name="Image 5">
            <a:extLst>
              <a:ext uri="{FF2B5EF4-FFF2-40B4-BE49-F238E27FC236}">
                <a16:creationId xmlns:a16="http://schemas.microsoft.com/office/drawing/2014/main" id="{7F61A025-5686-D0C7-DA8B-2A608C4CA1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4978" y="3309004"/>
            <a:ext cx="1356478" cy="134885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86F25D2-F324-6D11-D0A8-83AD0852EF09}"/>
              </a:ext>
            </a:extLst>
          </p:cNvPr>
          <p:cNvSpPr txBox="1"/>
          <p:nvPr/>
        </p:nvSpPr>
        <p:spPr>
          <a:xfrm>
            <a:off x="9049620" y="4783803"/>
            <a:ext cx="1807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728877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sz="3600" b="1" u="sng" dirty="0"/>
              <a:t>IV- </a:t>
            </a:r>
            <a:r>
              <a:rPr lang="fr-FR" sz="3200" b="1" u="sng" dirty="0"/>
              <a:t>Contraintes</a:t>
            </a:r>
            <a:endParaRPr lang="fr-FR" b="1" u="sng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2D2731-5173-BF68-137A-F95FEBC4A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TEAM SOCCER STATS - YDAYS</a:t>
            </a:r>
            <a:endParaRPr lang="fr-FR" noProof="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C50FBEA-24E8-0227-2DC4-89F864720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noProof="0" smtClean="0"/>
              <a:t>9</a:t>
            </a:fld>
            <a:endParaRPr lang="fr-FR" noProof="0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CB45604-BF1C-CB17-C672-7276D94197C7}"/>
              </a:ext>
            </a:extLst>
          </p:cNvPr>
          <p:cNvSpPr txBox="1"/>
          <p:nvPr/>
        </p:nvSpPr>
        <p:spPr>
          <a:xfrm>
            <a:off x="1196578" y="4902274"/>
            <a:ext cx="1454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Réponse au besoin 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EB51650-5B74-368A-E1CF-2FF7387E46EB}"/>
              </a:ext>
            </a:extLst>
          </p:cNvPr>
          <p:cNvSpPr txBox="1"/>
          <p:nvPr/>
        </p:nvSpPr>
        <p:spPr>
          <a:xfrm>
            <a:off x="4097008" y="4902274"/>
            <a:ext cx="1626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Difficulté d’intégration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D593A74C-F253-22C4-3C2C-F72F8165408E}"/>
              </a:ext>
            </a:extLst>
          </p:cNvPr>
          <p:cNvSpPr txBox="1"/>
          <p:nvPr/>
        </p:nvSpPr>
        <p:spPr>
          <a:xfrm>
            <a:off x="7408716" y="4936892"/>
            <a:ext cx="1013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Coût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3779542-884E-A8FA-773F-B8439DFDDB2B}"/>
              </a:ext>
            </a:extLst>
          </p:cNvPr>
          <p:cNvSpPr txBox="1"/>
          <p:nvPr/>
        </p:nvSpPr>
        <p:spPr>
          <a:xfrm>
            <a:off x="9712898" y="4798392"/>
            <a:ext cx="1475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Aisance technique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842CB57-1DE5-3BD5-9098-0E56137E2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79" y="3070731"/>
            <a:ext cx="1674366" cy="1637568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F53D04F8-7037-F6B0-AF39-6F576ECA1C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7008" y="3070731"/>
            <a:ext cx="1501270" cy="1653683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15614D72-07F0-C8A6-1418-2B2DE91D7F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3641" y="3160157"/>
            <a:ext cx="1691787" cy="1607959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724040E5-4C1B-D4EF-5541-25C99DC715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79151" y="3160158"/>
            <a:ext cx="1742717" cy="1548142"/>
          </a:xfrm>
          <a:prstGeom prst="rect">
            <a:avLst/>
          </a:prstGeom>
        </p:spPr>
      </p:pic>
      <p:grpSp>
        <p:nvGrpSpPr>
          <p:cNvPr id="25" name="Groupe 24">
            <a:extLst>
              <a:ext uri="{FF2B5EF4-FFF2-40B4-BE49-F238E27FC236}">
                <a16:creationId xmlns:a16="http://schemas.microsoft.com/office/drawing/2014/main" id="{FFCDD694-DEE1-1A8F-C093-8CC32650907A}"/>
              </a:ext>
            </a:extLst>
          </p:cNvPr>
          <p:cNvGrpSpPr/>
          <p:nvPr/>
        </p:nvGrpSpPr>
        <p:grpSpPr>
          <a:xfrm>
            <a:off x="1163733" y="180124"/>
            <a:ext cx="1768049" cy="625294"/>
            <a:chOff x="0" y="0"/>
            <a:chExt cx="1768049" cy="625294"/>
          </a:xfrm>
          <a:solidFill>
            <a:schemeClr val="accent1"/>
          </a:solidFill>
        </p:grpSpPr>
        <p:sp>
          <p:nvSpPr>
            <p:cNvPr id="38" name="Flèche : chevron 37">
              <a:extLst>
                <a:ext uri="{FF2B5EF4-FFF2-40B4-BE49-F238E27FC236}">
                  <a16:creationId xmlns:a16="http://schemas.microsoft.com/office/drawing/2014/main" id="{CA80D603-CE06-11C9-7084-D90DBBA3FA15}"/>
                </a:ext>
              </a:extLst>
            </p:cNvPr>
            <p:cNvSpPr/>
            <p:nvPr/>
          </p:nvSpPr>
          <p:spPr>
            <a:xfrm>
              <a:off x="0" y="0"/>
              <a:ext cx="1768049" cy="625294"/>
            </a:xfrm>
            <a:prstGeom prst="chevro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9" name="Flèche : chevron 4">
              <a:extLst>
                <a:ext uri="{FF2B5EF4-FFF2-40B4-BE49-F238E27FC236}">
                  <a16:creationId xmlns:a16="http://schemas.microsoft.com/office/drawing/2014/main" id="{BD0DC8CA-40B1-8516-C05F-2A50D245E467}"/>
                </a:ext>
              </a:extLst>
            </p:cNvPr>
            <p:cNvSpPr txBox="1"/>
            <p:nvPr/>
          </p:nvSpPr>
          <p:spPr>
            <a:xfrm>
              <a:off x="312647" y="0"/>
              <a:ext cx="1142755" cy="6252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I- Présentation </a:t>
              </a:r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E05EFB69-FC64-B8A2-0F6A-BC19392E1207}"/>
              </a:ext>
            </a:extLst>
          </p:cNvPr>
          <p:cNvGrpSpPr/>
          <p:nvPr/>
        </p:nvGrpSpPr>
        <p:grpSpPr>
          <a:xfrm>
            <a:off x="2756964" y="180124"/>
            <a:ext cx="1768049" cy="625294"/>
            <a:chOff x="1593231" y="0"/>
            <a:chExt cx="1768049" cy="625294"/>
          </a:xfrm>
        </p:grpSpPr>
        <p:sp>
          <p:nvSpPr>
            <p:cNvPr id="36" name="Flèche : chevron 35">
              <a:extLst>
                <a:ext uri="{FF2B5EF4-FFF2-40B4-BE49-F238E27FC236}">
                  <a16:creationId xmlns:a16="http://schemas.microsoft.com/office/drawing/2014/main" id="{8DFD7474-4F31-C961-9E3F-95DB091B2792}"/>
                </a:ext>
              </a:extLst>
            </p:cNvPr>
            <p:cNvSpPr/>
            <p:nvPr/>
          </p:nvSpPr>
          <p:spPr>
            <a:xfrm>
              <a:off x="1593231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7" name="Flèche : chevron 6">
              <a:extLst>
                <a:ext uri="{FF2B5EF4-FFF2-40B4-BE49-F238E27FC236}">
                  <a16:creationId xmlns:a16="http://schemas.microsoft.com/office/drawing/2014/main" id="{47E66CC1-A9AE-BEFC-47E4-6747E8BEA0F8}"/>
                </a:ext>
              </a:extLst>
            </p:cNvPr>
            <p:cNvSpPr txBox="1"/>
            <p:nvPr/>
          </p:nvSpPr>
          <p:spPr>
            <a:xfrm>
              <a:off x="1905878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II- Répartition des tâches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DB6A0F30-F829-7978-9A81-50E880FF93B8}"/>
              </a:ext>
            </a:extLst>
          </p:cNvPr>
          <p:cNvGrpSpPr/>
          <p:nvPr/>
        </p:nvGrpSpPr>
        <p:grpSpPr>
          <a:xfrm>
            <a:off x="4348209" y="180124"/>
            <a:ext cx="1768049" cy="625294"/>
            <a:chOff x="3184476" y="0"/>
            <a:chExt cx="1768049" cy="625294"/>
          </a:xfrm>
        </p:grpSpPr>
        <p:sp>
          <p:nvSpPr>
            <p:cNvPr id="34" name="Flèche : chevron 33">
              <a:extLst>
                <a:ext uri="{FF2B5EF4-FFF2-40B4-BE49-F238E27FC236}">
                  <a16:creationId xmlns:a16="http://schemas.microsoft.com/office/drawing/2014/main" id="{172CF811-D542-3217-6E43-E49375BA1126}"/>
                </a:ext>
              </a:extLst>
            </p:cNvPr>
            <p:cNvSpPr/>
            <p:nvPr/>
          </p:nvSpPr>
          <p:spPr>
            <a:xfrm>
              <a:off x="318447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5" name="Flèche : chevron 8">
              <a:extLst>
                <a:ext uri="{FF2B5EF4-FFF2-40B4-BE49-F238E27FC236}">
                  <a16:creationId xmlns:a16="http://schemas.microsoft.com/office/drawing/2014/main" id="{B0B85A1B-6C04-2E81-613E-5BF89AA27A68}"/>
                </a:ext>
              </a:extLst>
            </p:cNvPr>
            <p:cNvSpPr txBox="1"/>
            <p:nvPr/>
          </p:nvSpPr>
          <p:spPr>
            <a:xfrm>
              <a:off x="349712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III- Livrables attendus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B3393A3B-8F87-2164-E36B-B2FBD1C181A9}"/>
              </a:ext>
            </a:extLst>
          </p:cNvPr>
          <p:cNvGrpSpPr/>
          <p:nvPr/>
        </p:nvGrpSpPr>
        <p:grpSpPr>
          <a:xfrm>
            <a:off x="5939454" y="180124"/>
            <a:ext cx="1768049" cy="625294"/>
            <a:chOff x="4775721" y="0"/>
            <a:chExt cx="1768049" cy="625294"/>
          </a:xfrm>
          <a:solidFill>
            <a:schemeClr val="tx1"/>
          </a:solidFill>
        </p:grpSpPr>
        <p:sp>
          <p:nvSpPr>
            <p:cNvPr id="32" name="Flèche : chevron 31">
              <a:extLst>
                <a:ext uri="{FF2B5EF4-FFF2-40B4-BE49-F238E27FC236}">
                  <a16:creationId xmlns:a16="http://schemas.microsoft.com/office/drawing/2014/main" id="{4CABE929-736B-2F06-40AA-05964A92B700}"/>
                </a:ext>
              </a:extLst>
            </p:cNvPr>
            <p:cNvSpPr/>
            <p:nvPr/>
          </p:nvSpPr>
          <p:spPr>
            <a:xfrm>
              <a:off x="4775721" y="0"/>
              <a:ext cx="1768049" cy="625294"/>
            </a:xfrm>
            <a:prstGeom prst="chevron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3" name="Flèche : chevron 10">
              <a:extLst>
                <a:ext uri="{FF2B5EF4-FFF2-40B4-BE49-F238E27FC236}">
                  <a16:creationId xmlns:a16="http://schemas.microsoft.com/office/drawing/2014/main" id="{B918FA1C-9B98-8886-23E7-507A28E55FC9}"/>
                </a:ext>
              </a:extLst>
            </p:cNvPr>
            <p:cNvSpPr txBox="1"/>
            <p:nvPr/>
          </p:nvSpPr>
          <p:spPr>
            <a:xfrm>
              <a:off x="5088368" y="0"/>
              <a:ext cx="1142755" cy="6252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bg1"/>
                  </a:solidFill>
                </a:rPr>
                <a:t>IV- Choix des outils techniques</a:t>
              </a:r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FAC51E2F-C374-5A54-9978-F205C8C28A84}"/>
              </a:ext>
            </a:extLst>
          </p:cNvPr>
          <p:cNvGrpSpPr/>
          <p:nvPr/>
        </p:nvGrpSpPr>
        <p:grpSpPr>
          <a:xfrm>
            <a:off x="7530699" y="180124"/>
            <a:ext cx="1768049" cy="625294"/>
            <a:chOff x="6366966" y="0"/>
            <a:chExt cx="1768049" cy="625294"/>
          </a:xfrm>
        </p:grpSpPr>
        <p:sp>
          <p:nvSpPr>
            <p:cNvPr id="30" name="Flèche : chevron 29">
              <a:extLst>
                <a:ext uri="{FF2B5EF4-FFF2-40B4-BE49-F238E27FC236}">
                  <a16:creationId xmlns:a16="http://schemas.microsoft.com/office/drawing/2014/main" id="{953FA73A-B903-5F1C-4FCE-F64A99C78935}"/>
                </a:ext>
              </a:extLst>
            </p:cNvPr>
            <p:cNvSpPr/>
            <p:nvPr/>
          </p:nvSpPr>
          <p:spPr>
            <a:xfrm>
              <a:off x="6366966" y="0"/>
              <a:ext cx="1768049" cy="625294"/>
            </a:xfrm>
            <a:prstGeom prst="chevro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fr-FR"/>
            </a:p>
          </p:txBody>
        </p:sp>
        <p:sp>
          <p:nvSpPr>
            <p:cNvPr id="31" name="Flèche : chevron 12">
              <a:extLst>
                <a:ext uri="{FF2B5EF4-FFF2-40B4-BE49-F238E27FC236}">
                  <a16:creationId xmlns:a16="http://schemas.microsoft.com/office/drawing/2014/main" id="{B95376DA-1452-915F-8295-C456CE58F5CD}"/>
                </a:ext>
              </a:extLst>
            </p:cNvPr>
            <p:cNvSpPr txBox="1"/>
            <p:nvPr/>
          </p:nvSpPr>
          <p:spPr>
            <a:xfrm>
              <a:off x="6679613" y="0"/>
              <a:ext cx="1142755" cy="6252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2007" tIns="17336" rIns="17336" bIns="17336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300" kern="1200" dirty="0">
                  <a:solidFill>
                    <a:schemeClr val="tx1"/>
                  </a:solidFill>
                </a:rPr>
                <a:t>V- Démonstration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7388798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nalisé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928_TF22712842.potx" id="{F5B7AB07-F859-4656-A1C1-DAFCFA0ACA4B}" vid="{A6E2497D-935A-4CFD-B9FD-6DCB15FA68B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10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1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3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4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5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6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7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8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9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{F297884F-F7C8-4897-877C-4B1F1F68E860}tf22712842_win32</Template>
  <TotalTime>0</TotalTime>
  <Words>433</Words>
  <Application>Microsoft Office PowerPoint</Application>
  <PresentationFormat>Grand écran</PresentationFormat>
  <Paragraphs>134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Arial</vt:lpstr>
      <vt:lpstr>Bookman Old Style</vt:lpstr>
      <vt:lpstr>Calibri</vt:lpstr>
      <vt:lpstr>Franklin Gothic Book</vt:lpstr>
      <vt:lpstr>Personnalisé</vt:lpstr>
      <vt:lpstr>Soccer Stats</vt:lpstr>
      <vt:lpstr>Introduction</vt:lpstr>
      <vt:lpstr>Sommaire</vt:lpstr>
      <vt:lpstr>I- Présentation du sujet</vt:lpstr>
      <vt:lpstr>II- Répartition des tâches</vt:lpstr>
      <vt:lpstr>II- Diagramme de Gantt</vt:lpstr>
      <vt:lpstr>II- Trello</vt:lpstr>
      <vt:lpstr>III- Livrables attendus</vt:lpstr>
      <vt:lpstr>IV- Contraintes</vt:lpstr>
      <vt:lpstr>IV- Choix techniques </vt:lpstr>
      <vt:lpstr>V- Démonstration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Soccer Stats</dc:title>
  <dc:creator>FAHEM Wassil</dc:creator>
  <cp:lastModifiedBy>FAHEM Wassil</cp:lastModifiedBy>
  <cp:revision>15</cp:revision>
  <dcterms:created xsi:type="dcterms:W3CDTF">2023-12-15T14:15:18Z</dcterms:created>
  <dcterms:modified xsi:type="dcterms:W3CDTF">2024-04-13T16:32:43Z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